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7" r:id="rId10"/>
    <p:sldId id="268" r:id="rId11"/>
    <p:sldId id="270" r:id="rId12"/>
    <p:sldId id="283" r:id="rId13"/>
    <p:sldId id="284" r:id="rId14"/>
    <p:sldId id="285" r:id="rId15"/>
    <p:sldId id="282" r:id="rId16"/>
    <p:sldId id="275" r:id="rId17"/>
    <p:sldId id="276" r:id="rId18"/>
    <p:sldId id="281" r:id="rId19"/>
    <p:sldId id="266" r:id="rId20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Livvic" pitchFamily="2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ExtraBold" panose="020B0906030804020204" pitchFamily="34" charset="0"/>
      <p:bold r:id="rId34"/>
      <p:boldItalic r:id="rId35"/>
    </p:embeddedFont>
    <p:embeddedFont>
      <p:font typeface="Open Sans Light" panose="020B0306030504020204" pitchFamily="34" charset="0"/>
      <p:regular r:id="rId36"/>
      <p:bold r:id="rId37"/>
      <p:italic r:id="rId38"/>
      <p:boldItalic r:id="rId39"/>
    </p:embeddedFont>
    <p:embeddedFont>
      <p:font typeface="Open Sans SemiBold" panose="020B0706030804020204" pitchFamily="34" charset="0"/>
      <p:bold r:id="rId40"/>
      <p:boldItalic r:id="rId41"/>
    </p:embeddedFont>
    <p:embeddedFont>
      <p:font typeface="Proxima Nova" panose="020B0600000101010101" charset="0"/>
      <p:regular r:id="rId42"/>
      <p:bold r:id="rId43"/>
      <p:italic r:id="rId44"/>
      <p:boldItalic r:id="rId45"/>
    </p:embeddedFont>
    <p:embeddedFont>
      <p:font typeface="Roboto Condensed Light" panose="02000000000000000000" pitchFamily="2" charset="0"/>
      <p:regular r:id="rId46"/>
      <p:italic r:id="rId47"/>
    </p:embeddedFont>
    <p:embeddedFont>
      <p:font typeface="Russo One" panose="020B0600000101010101" charset="0"/>
      <p:regular r:id="rId48"/>
    </p:embeddedFont>
    <p:embeddedFont>
      <p:font typeface="나눔스퀘어 ExtraBold" panose="020B0600000101010101" pitchFamily="50" charset="-127"/>
      <p:bold r:id="rId49"/>
    </p:embeddedFont>
    <p:embeddedFont>
      <p:font typeface="나눔스퀘어_ac ExtraBold" panose="020B0600000101010101" pitchFamily="50" charset="-127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6FFF"/>
    <a:srgbClr val="FFF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2" autoAdjust="0"/>
    <p:restoredTop sz="85036" autoAdjust="0"/>
  </p:normalViewPr>
  <p:slideViewPr>
    <p:cSldViewPr snapToGrid="0">
      <p:cViewPr varScale="1">
        <p:scale>
          <a:sx n="129" d="100"/>
          <a:sy n="129" d="100"/>
        </p:scale>
        <p:origin x="8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b0aa6b64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b0aa6b64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34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421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71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618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8359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180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4eda65ee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4eda65ee6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019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15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724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80fc3095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80fc3095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b0aa6b640_0_5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b0aa6b640_0_5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c1b5d575e_0_18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c1b5d575e_0_18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c1b5d575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c1b5d575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4eda65ee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4eda65ee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4eda65ee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4eda65ee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4eda65ee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4eda65ee6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eda65ee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eda65ee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58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com/free-vector/accessory-set-social-media-pixel-art-style_949345.htm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com/free-vector/accessory-set-social-media-pixel-art-style_949345.htm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4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4288" y="1377696"/>
            <a:ext cx="7738200" cy="130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/>
          <p:nvPr/>
        </p:nvSpPr>
        <p:spPr>
          <a:xfrm rot="10800000">
            <a:off x="587605" y="3059788"/>
            <a:ext cx="88914" cy="89582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498480" y="3866452"/>
            <a:ext cx="89337" cy="89582"/>
          </a:xfrm>
          <a:custGeom>
            <a:avLst/>
            <a:gdLst/>
            <a:ahLst/>
            <a:cxnLst/>
            <a:rect l="l" t="t" r="r" b="b"/>
            <a:pathLst>
              <a:path w="423" h="420" extrusionOk="0">
                <a:moveTo>
                  <a:pt x="0" y="0"/>
                </a:moveTo>
                <a:lnTo>
                  <a:pt x="0" y="420"/>
                </a:lnTo>
                <a:lnTo>
                  <a:pt x="423" y="420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214225" y="2787236"/>
            <a:ext cx="88703" cy="89582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89545" y="3437976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3225" y="539500"/>
            <a:ext cx="336631" cy="343199"/>
            <a:chOff x="713225" y="3660775"/>
            <a:chExt cx="336631" cy="343199"/>
          </a:xfrm>
        </p:grpSpPr>
        <p:sp>
          <p:nvSpPr>
            <p:cNvPr id="14" name="Google Shape;14;p2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8094100" y="539500"/>
            <a:ext cx="336631" cy="343199"/>
            <a:chOff x="8138150" y="3660775"/>
            <a:chExt cx="336631" cy="343199"/>
          </a:xfrm>
        </p:grpSpPr>
        <p:sp>
          <p:nvSpPr>
            <p:cNvPr id="23" name="Google Shape;23;p2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4335763" y="3423388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695488" y="2496125"/>
            <a:ext cx="7735800" cy="75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975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8506925" y="3059788"/>
            <a:ext cx="88914" cy="89582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8595627" y="3866452"/>
            <a:ext cx="89337" cy="89582"/>
          </a:xfrm>
          <a:custGeom>
            <a:avLst/>
            <a:gdLst/>
            <a:ahLst/>
            <a:cxnLst/>
            <a:rect l="l" t="t" r="r" b="b"/>
            <a:pathLst>
              <a:path w="423" h="420" extrusionOk="0">
                <a:moveTo>
                  <a:pt x="0" y="0"/>
                </a:moveTo>
                <a:lnTo>
                  <a:pt x="0" y="420"/>
                </a:lnTo>
                <a:lnTo>
                  <a:pt x="423" y="420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9005196" y="3437976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720363" y="1280160"/>
            <a:ext cx="7703400" cy="86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idx="2"/>
          </p:nvPr>
        </p:nvSpPr>
        <p:spPr>
          <a:xfrm>
            <a:off x="720238" y="2259060"/>
            <a:ext cx="7703400" cy="4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1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102" name="Google Shape;102;p11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1"/>
          <p:cNvGrpSpPr/>
          <p:nvPr/>
        </p:nvGrpSpPr>
        <p:grpSpPr>
          <a:xfrm>
            <a:off x="8094100" y="3660775"/>
            <a:ext cx="336631" cy="343199"/>
            <a:chOff x="8138150" y="3660775"/>
            <a:chExt cx="336631" cy="343199"/>
          </a:xfrm>
        </p:grpSpPr>
        <p:sp>
          <p:nvSpPr>
            <p:cNvPr id="111" name="Google Shape;111;p11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accent4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2063275" y="918600"/>
            <a:ext cx="5071800" cy="19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Open Sans ExtraBold"/>
              <a:buNone/>
              <a:defRPr sz="36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8815576" y="4279496"/>
            <a:ext cx="51617" cy="52128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8430771" y="2539963"/>
            <a:ext cx="418950" cy="1338679"/>
            <a:chOff x="8430771" y="2539963"/>
            <a:chExt cx="418950" cy="1338679"/>
          </a:xfrm>
        </p:grpSpPr>
        <p:sp>
          <p:nvSpPr>
            <p:cNvPr id="125" name="Google Shape;125;p13"/>
            <p:cNvSpPr/>
            <p:nvPr/>
          </p:nvSpPr>
          <p:spPr>
            <a:xfrm>
              <a:off x="8480913" y="2746406"/>
              <a:ext cx="308730" cy="259672"/>
            </a:xfrm>
            <a:custGeom>
              <a:avLst/>
              <a:gdLst/>
              <a:ahLst/>
              <a:cxnLst/>
              <a:rect l="l" t="t" r="r" b="b"/>
              <a:pathLst>
                <a:path w="8109" h="6820" extrusionOk="0">
                  <a:moveTo>
                    <a:pt x="1" y="1"/>
                  </a:moveTo>
                  <a:lnTo>
                    <a:pt x="1" y="6819"/>
                  </a:lnTo>
                  <a:lnTo>
                    <a:pt x="8108" y="6819"/>
                  </a:lnTo>
                  <a:lnTo>
                    <a:pt x="8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8563378" y="2782159"/>
              <a:ext cx="49152" cy="54105"/>
            </a:xfrm>
            <a:custGeom>
              <a:avLst/>
              <a:gdLst/>
              <a:ahLst/>
              <a:cxnLst/>
              <a:rect l="l" t="t" r="r" b="b"/>
              <a:pathLst>
                <a:path w="1291" h="1421" extrusionOk="0">
                  <a:moveTo>
                    <a:pt x="1" y="0"/>
                  </a:moveTo>
                  <a:lnTo>
                    <a:pt x="1" y="1421"/>
                  </a:lnTo>
                  <a:lnTo>
                    <a:pt x="1290" y="1421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101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8668115" y="2782159"/>
              <a:ext cx="53987" cy="54105"/>
            </a:xfrm>
            <a:custGeom>
              <a:avLst/>
              <a:gdLst/>
              <a:ahLst/>
              <a:cxnLst/>
              <a:rect l="l" t="t" r="r" b="b"/>
              <a:pathLst>
                <a:path w="1418" h="1421" extrusionOk="0">
                  <a:moveTo>
                    <a:pt x="1" y="0"/>
                  </a:moveTo>
                  <a:lnTo>
                    <a:pt x="1" y="1421"/>
                  </a:lnTo>
                  <a:lnTo>
                    <a:pt x="1417" y="142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101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430771" y="2639834"/>
              <a:ext cx="414115" cy="104782"/>
            </a:xfrm>
            <a:custGeom>
              <a:avLst/>
              <a:gdLst/>
              <a:ahLst/>
              <a:cxnLst/>
              <a:rect l="l" t="t" r="r" b="b"/>
              <a:pathLst>
                <a:path w="10877" h="2752" extrusionOk="0">
                  <a:moveTo>
                    <a:pt x="1" y="1"/>
                  </a:moveTo>
                  <a:lnTo>
                    <a:pt x="1" y="2752"/>
                  </a:lnTo>
                  <a:lnTo>
                    <a:pt x="10877" y="2752"/>
                  </a:lnTo>
                  <a:lnTo>
                    <a:pt x="10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8430771" y="2849323"/>
              <a:ext cx="104776" cy="104782"/>
            </a:xfrm>
            <a:custGeom>
              <a:avLst/>
              <a:gdLst/>
              <a:ahLst/>
              <a:cxnLst/>
              <a:rect l="l" t="t" r="r" b="b"/>
              <a:pathLst>
                <a:path w="2752" h="2752" extrusionOk="0">
                  <a:moveTo>
                    <a:pt x="1" y="0"/>
                  </a:moveTo>
                  <a:lnTo>
                    <a:pt x="1" y="2751"/>
                  </a:lnTo>
                  <a:lnTo>
                    <a:pt x="2751" y="2751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8740110" y="2849323"/>
              <a:ext cx="104776" cy="104782"/>
            </a:xfrm>
            <a:custGeom>
              <a:avLst/>
              <a:gdLst/>
              <a:ahLst/>
              <a:cxnLst/>
              <a:rect l="l" t="t" r="r" b="b"/>
              <a:pathLst>
                <a:path w="2752" h="2752" extrusionOk="0">
                  <a:moveTo>
                    <a:pt x="1" y="0"/>
                  </a:moveTo>
                  <a:lnTo>
                    <a:pt x="1" y="2751"/>
                  </a:lnTo>
                  <a:lnTo>
                    <a:pt x="2752" y="2751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8558428" y="2986774"/>
              <a:ext cx="122822" cy="81861"/>
            </a:xfrm>
            <a:custGeom>
              <a:avLst/>
              <a:gdLst/>
              <a:ahLst/>
              <a:cxnLst/>
              <a:rect l="l" t="t" r="r" b="b"/>
              <a:pathLst>
                <a:path w="3226" h="2150" extrusionOk="0">
                  <a:moveTo>
                    <a:pt x="0" y="1"/>
                  </a:moveTo>
                  <a:lnTo>
                    <a:pt x="0" y="2150"/>
                  </a:lnTo>
                  <a:lnTo>
                    <a:pt x="3225" y="2150"/>
                  </a:lnTo>
                  <a:lnTo>
                    <a:pt x="3225" y="1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8481560" y="3410586"/>
              <a:ext cx="314250" cy="158811"/>
            </a:xfrm>
            <a:custGeom>
              <a:avLst/>
              <a:gdLst/>
              <a:ahLst/>
              <a:cxnLst/>
              <a:rect l="l" t="t" r="r" b="b"/>
              <a:pathLst>
                <a:path w="8254" h="4171" extrusionOk="0">
                  <a:moveTo>
                    <a:pt x="1" y="0"/>
                  </a:moveTo>
                  <a:lnTo>
                    <a:pt x="1" y="4171"/>
                  </a:lnTo>
                  <a:lnTo>
                    <a:pt x="8253" y="417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430771" y="3127537"/>
              <a:ext cx="50827" cy="309245"/>
            </a:xfrm>
            <a:custGeom>
              <a:avLst/>
              <a:gdLst/>
              <a:ahLst/>
              <a:cxnLst/>
              <a:rect l="l" t="t" r="r" b="b"/>
              <a:pathLst>
                <a:path w="1335" h="8122" extrusionOk="0">
                  <a:moveTo>
                    <a:pt x="1" y="0"/>
                  </a:moveTo>
                  <a:lnTo>
                    <a:pt x="1" y="8122"/>
                  </a:lnTo>
                  <a:lnTo>
                    <a:pt x="1335" y="8122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8795772" y="3127537"/>
              <a:ext cx="53949" cy="309245"/>
            </a:xfrm>
            <a:custGeom>
              <a:avLst/>
              <a:gdLst/>
              <a:ahLst/>
              <a:cxnLst/>
              <a:rect l="l" t="t" r="r" b="b"/>
              <a:pathLst>
                <a:path w="1417" h="8122" extrusionOk="0">
                  <a:moveTo>
                    <a:pt x="0" y="0"/>
                  </a:moveTo>
                  <a:lnTo>
                    <a:pt x="0" y="8122"/>
                  </a:lnTo>
                  <a:lnTo>
                    <a:pt x="1417" y="8122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8522412" y="3615201"/>
              <a:ext cx="44278" cy="250343"/>
            </a:xfrm>
            <a:custGeom>
              <a:avLst/>
              <a:gdLst/>
              <a:ahLst/>
              <a:cxnLst/>
              <a:rect l="l" t="t" r="r" b="b"/>
              <a:pathLst>
                <a:path w="1163" h="6575" extrusionOk="0">
                  <a:moveTo>
                    <a:pt x="1" y="0"/>
                  </a:moveTo>
                  <a:lnTo>
                    <a:pt x="1" y="6575"/>
                  </a:lnTo>
                  <a:lnTo>
                    <a:pt x="1163" y="6575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8704132" y="3569359"/>
              <a:ext cx="45839" cy="301173"/>
            </a:xfrm>
            <a:custGeom>
              <a:avLst/>
              <a:gdLst/>
              <a:ahLst/>
              <a:cxnLst/>
              <a:rect l="l" t="t" r="r" b="b"/>
              <a:pathLst>
                <a:path w="1204" h="7910" extrusionOk="0">
                  <a:moveTo>
                    <a:pt x="0" y="1"/>
                  </a:moveTo>
                  <a:lnTo>
                    <a:pt x="0" y="7909"/>
                  </a:lnTo>
                  <a:lnTo>
                    <a:pt x="1204" y="7909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8430771" y="3073470"/>
              <a:ext cx="50827" cy="90085"/>
            </a:xfrm>
            <a:custGeom>
              <a:avLst/>
              <a:gdLst/>
              <a:ahLst/>
              <a:cxnLst/>
              <a:rect l="l" t="t" r="r" b="b"/>
              <a:pathLst>
                <a:path w="1335" h="2366" extrusionOk="0">
                  <a:moveTo>
                    <a:pt x="1" y="0"/>
                  </a:moveTo>
                  <a:lnTo>
                    <a:pt x="1" y="2366"/>
                  </a:lnTo>
                  <a:lnTo>
                    <a:pt x="1335" y="2366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8795772" y="3073470"/>
              <a:ext cx="53949" cy="90085"/>
            </a:xfrm>
            <a:custGeom>
              <a:avLst/>
              <a:gdLst/>
              <a:ahLst/>
              <a:cxnLst/>
              <a:rect l="l" t="t" r="r" b="b"/>
              <a:pathLst>
                <a:path w="1417" h="2366" extrusionOk="0">
                  <a:moveTo>
                    <a:pt x="0" y="0"/>
                  </a:moveTo>
                  <a:lnTo>
                    <a:pt x="0" y="2366"/>
                  </a:lnTo>
                  <a:lnTo>
                    <a:pt x="1417" y="2366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8481560" y="3055499"/>
              <a:ext cx="314250" cy="368185"/>
            </a:xfrm>
            <a:custGeom>
              <a:avLst/>
              <a:gdLst/>
              <a:ahLst/>
              <a:cxnLst/>
              <a:rect l="l" t="t" r="r" b="b"/>
              <a:pathLst>
                <a:path w="8254" h="9670" extrusionOk="0">
                  <a:moveTo>
                    <a:pt x="1" y="1"/>
                  </a:moveTo>
                  <a:lnTo>
                    <a:pt x="1" y="9670"/>
                  </a:lnTo>
                  <a:lnTo>
                    <a:pt x="8253" y="9670"/>
                  </a:lnTo>
                  <a:lnTo>
                    <a:pt x="82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8481560" y="3469488"/>
              <a:ext cx="104776" cy="314233"/>
            </a:xfrm>
            <a:custGeom>
              <a:avLst/>
              <a:gdLst/>
              <a:ahLst/>
              <a:cxnLst/>
              <a:rect l="l" t="t" r="r" b="b"/>
              <a:pathLst>
                <a:path w="2752" h="8253" extrusionOk="0">
                  <a:moveTo>
                    <a:pt x="1" y="0"/>
                  </a:moveTo>
                  <a:lnTo>
                    <a:pt x="1" y="8253"/>
                  </a:lnTo>
                  <a:lnTo>
                    <a:pt x="2752" y="8253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8691035" y="3469488"/>
              <a:ext cx="104776" cy="314233"/>
            </a:xfrm>
            <a:custGeom>
              <a:avLst/>
              <a:gdLst/>
              <a:ahLst/>
              <a:cxnLst/>
              <a:rect l="l" t="t" r="r" b="b"/>
              <a:pathLst>
                <a:path w="2752" h="8253" extrusionOk="0">
                  <a:moveTo>
                    <a:pt x="0" y="0"/>
                  </a:moveTo>
                  <a:lnTo>
                    <a:pt x="0" y="8253"/>
                  </a:lnTo>
                  <a:lnTo>
                    <a:pt x="2751" y="8253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8481560" y="3387665"/>
              <a:ext cx="314250" cy="49117"/>
            </a:xfrm>
            <a:custGeom>
              <a:avLst/>
              <a:gdLst/>
              <a:ahLst/>
              <a:cxnLst/>
              <a:rect l="l" t="t" r="r" b="b"/>
              <a:pathLst>
                <a:path w="8254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8253" y="1290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8612491" y="3387665"/>
              <a:ext cx="50674" cy="49117"/>
            </a:xfrm>
            <a:custGeom>
              <a:avLst/>
              <a:gdLst/>
              <a:ahLst/>
              <a:cxnLst/>
              <a:rect l="l" t="t" r="r" b="b"/>
              <a:pathLst>
                <a:path w="1331" h="1290" extrusionOk="0">
                  <a:moveTo>
                    <a:pt x="0" y="0"/>
                  </a:moveTo>
                  <a:lnTo>
                    <a:pt x="0" y="1290"/>
                  </a:lnTo>
                  <a:lnTo>
                    <a:pt x="1331" y="1290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8481560" y="3829526"/>
              <a:ext cx="104776" cy="49117"/>
            </a:xfrm>
            <a:custGeom>
              <a:avLst/>
              <a:gdLst/>
              <a:ahLst/>
              <a:cxnLst/>
              <a:rect l="l" t="t" r="r" b="b"/>
              <a:pathLst>
                <a:path w="2752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2752" y="1290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8430771" y="3829526"/>
              <a:ext cx="50827" cy="49117"/>
            </a:xfrm>
            <a:custGeom>
              <a:avLst/>
              <a:gdLst/>
              <a:ahLst/>
              <a:cxnLst/>
              <a:rect l="l" t="t" r="r" b="b"/>
              <a:pathLst>
                <a:path w="1335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1335" y="1290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8691035" y="3829526"/>
              <a:ext cx="104776" cy="49117"/>
            </a:xfrm>
            <a:custGeom>
              <a:avLst/>
              <a:gdLst/>
              <a:ahLst/>
              <a:cxnLst/>
              <a:rect l="l" t="t" r="r" b="b"/>
              <a:pathLst>
                <a:path w="2752" h="1290" extrusionOk="0">
                  <a:moveTo>
                    <a:pt x="0" y="0"/>
                  </a:moveTo>
                  <a:lnTo>
                    <a:pt x="0" y="1290"/>
                  </a:lnTo>
                  <a:lnTo>
                    <a:pt x="2751" y="129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8795772" y="3829526"/>
              <a:ext cx="53949" cy="49117"/>
            </a:xfrm>
            <a:custGeom>
              <a:avLst/>
              <a:gdLst/>
              <a:ahLst/>
              <a:cxnLst/>
              <a:rect l="l" t="t" r="r" b="b"/>
              <a:pathLst>
                <a:path w="1417" h="1290" extrusionOk="0">
                  <a:moveTo>
                    <a:pt x="0" y="0"/>
                  </a:moveTo>
                  <a:lnTo>
                    <a:pt x="0" y="1290"/>
                  </a:lnTo>
                  <a:lnTo>
                    <a:pt x="1417" y="1290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8653343" y="3163518"/>
              <a:ext cx="104737" cy="104782"/>
            </a:xfrm>
            <a:custGeom>
              <a:avLst/>
              <a:gdLst/>
              <a:ahLst/>
              <a:cxnLst/>
              <a:rect l="l" t="t" r="r" b="b"/>
              <a:pathLst>
                <a:path w="2751" h="2752" extrusionOk="0">
                  <a:moveTo>
                    <a:pt x="0" y="1"/>
                  </a:moveTo>
                  <a:lnTo>
                    <a:pt x="0" y="2751"/>
                  </a:lnTo>
                  <a:lnTo>
                    <a:pt x="2751" y="2751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8681212" y="3242066"/>
              <a:ext cx="50713" cy="53990"/>
            </a:xfrm>
            <a:custGeom>
              <a:avLst/>
              <a:gdLst/>
              <a:ahLst/>
              <a:cxnLst/>
              <a:rect l="l" t="t" r="r" b="b"/>
              <a:pathLst>
                <a:path w="1332" h="1418" extrusionOk="0">
                  <a:moveTo>
                    <a:pt x="0" y="1"/>
                  </a:moveTo>
                  <a:lnTo>
                    <a:pt x="0" y="1417"/>
                  </a:lnTo>
                  <a:lnTo>
                    <a:pt x="1331" y="1417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8535509" y="2539963"/>
              <a:ext cx="204640" cy="104782"/>
            </a:xfrm>
            <a:custGeom>
              <a:avLst/>
              <a:gdLst/>
              <a:ahLst/>
              <a:cxnLst/>
              <a:rect l="l" t="t" r="r" b="b"/>
              <a:pathLst>
                <a:path w="5375" h="2752" extrusionOk="0">
                  <a:moveTo>
                    <a:pt x="0" y="0"/>
                  </a:moveTo>
                  <a:lnTo>
                    <a:pt x="0" y="2751"/>
                  </a:lnTo>
                  <a:lnTo>
                    <a:pt x="5375" y="2751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430771" y="2639834"/>
              <a:ext cx="54101" cy="260205"/>
            </a:xfrm>
            <a:custGeom>
              <a:avLst/>
              <a:gdLst/>
              <a:ahLst/>
              <a:cxnLst/>
              <a:rect l="l" t="t" r="r" b="b"/>
              <a:pathLst>
                <a:path w="1421" h="6834" extrusionOk="0">
                  <a:moveTo>
                    <a:pt x="1" y="1"/>
                  </a:moveTo>
                  <a:lnTo>
                    <a:pt x="1" y="6833"/>
                  </a:lnTo>
                  <a:lnTo>
                    <a:pt x="1421" y="683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8790785" y="2639834"/>
              <a:ext cx="54101" cy="260205"/>
            </a:xfrm>
            <a:custGeom>
              <a:avLst/>
              <a:gdLst/>
              <a:ahLst/>
              <a:cxnLst/>
              <a:rect l="l" t="t" r="r" b="b"/>
              <a:pathLst>
                <a:path w="1421" h="6834" extrusionOk="0">
                  <a:moveTo>
                    <a:pt x="0" y="1"/>
                  </a:moveTo>
                  <a:lnTo>
                    <a:pt x="0" y="6833"/>
                  </a:lnTo>
                  <a:lnTo>
                    <a:pt x="1421" y="683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484834" y="2900001"/>
              <a:ext cx="310976" cy="155536"/>
            </a:xfrm>
            <a:custGeom>
              <a:avLst/>
              <a:gdLst/>
              <a:ahLst/>
              <a:cxnLst/>
              <a:rect l="l" t="t" r="r" b="b"/>
              <a:pathLst>
                <a:path w="8168" h="4085" extrusionOk="0">
                  <a:moveTo>
                    <a:pt x="1" y="0"/>
                  </a:moveTo>
                  <a:lnTo>
                    <a:pt x="1" y="4085"/>
                  </a:lnTo>
                  <a:lnTo>
                    <a:pt x="8167" y="4085"/>
                  </a:lnTo>
                  <a:lnTo>
                    <a:pt x="8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8586298" y="2954067"/>
              <a:ext cx="104776" cy="50678"/>
            </a:xfrm>
            <a:custGeom>
              <a:avLst/>
              <a:gdLst/>
              <a:ahLst/>
              <a:cxnLst/>
              <a:rect l="l" t="t" r="r" b="b"/>
              <a:pathLst>
                <a:path w="2752" h="1331" extrusionOk="0">
                  <a:moveTo>
                    <a:pt x="1" y="0"/>
                  </a:moveTo>
                  <a:lnTo>
                    <a:pt x="1" y="1331"/>
                  </a:lnTo>
                  <a:lnTo>
                    <a:pt x="2751" y="1331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A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3"/>
          <p:cNvSpPr/>
          <p:nvPr/>
        </p:nvSpPr>
        <p:spPr>
          <a:xfrm>
            <a:off x="8404000" y="3899225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3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157" name="Google Shape;157;p13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3"/>
          <p:cNvSpPr txBox="1">
            <a:spLocks noGrp="1"/>
          </p:cNvSpPr>
          <p:nvPr>
            <p:ph type="title" idx="2"/>
          </p:nvPr>
        </p:nvSpPr>
        <p:spPr>
          <a:xfrm>
            <a:off x="2998975" y="3262575"/>
            <a:ext cx="3200400" cy="78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">
  <p:cSld name="CUSTOM_1_2">
    <p:bg>
      <p:bgPr>
        <a:solidFill>
          <a:schemeClr val="accent4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7717500" cy="5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1"/>
          </p:nvPr>
        </p:nvSpPr>
        <p:spPr>
          <a:xfrm>
            <a:off x="914400" y="3615092"/>
            <a:ext cx="1828800" cy="457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subTitle" idx="2"/>
          </p:nvPr>
        </p:nvSpPr>
        <p:spPr>
          <a:xfrm>
            <a:off x="914400" y="3095242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ubTitle" idx="3"/>
          </p:nvPr>
        </p:nvSpPr>
        <p:spPr>
          <a:xfrm>
            <a:off x="6400800" y="3615092"/>
            <a:ext cx="1828800" cy="457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4"/>
          </p:nvPr>
        </p:nvSpPr>
        <p:spPr>
          <a:xfrm>
            <a:off x="6400800" y="3095242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subTitle" idx="5"/>
          </p:nvPr>
        </p:nvSpPr>
        <p:spPr>
          <a:xfrm>
            <a:off x="3686488" y="1809154"/>
            <a:ext cx="1828800" cy="457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6"/>
          </p:nvPr>
        </p:nvSpPr>
        <p:spPr>
          <a:xfrm>
            <a:off x="3686488" y="1289304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CUSTOM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77175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1"/>
          </p:nvPr>
        </p:nvSpPr>
        <p:spPr>
          <a:xfrm>
            <a:off x="74966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2"/>
          </p:nvPr>
        </p:nvSpPr>
        <p:spPr>
          <a:xfrm>
            <a:off x="749665" y="3324225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ubTitle" idx="3"/>
          </p:nvPr>
        </p:nvSpPr>
        <p:spPr>
          <a:xfrm>
            <a:off x="284516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4"/>
          </p:nvPr>
        </p:nvSpPr>
        <p:spPr>
          <a:xfrm>
            <a:off x="2845165" y="3328416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5"/>
          </p:nvPr>
        </p:nvSpPr>
        <p:spPr>
          <a:xfrm>
            <a:off x="489491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subTitle" idx="6"/>
          </p:nvPr>
        </p:nvSpPr>
        <p:spPr>
          <a:xfrm>
            <a:off x="4894915" y="3328416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subTitle" idx="7"/>
          </p:nvPr>
        </p:nvSpPr>
        <p:spPr>
          <a:xfrm>
            <a:off x="702273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subTitle" idx="8"/>
          </p:nvPr>
        </p:nvSpPr>
        <p:spPr>
          <a:xfrm>
            <a:off x="7022735" y="3328416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>
            <a:spLocks noGrp="1"/>
          </p:cNvSpPr>
          <p:nvPr>
            <p:ph type="title"/>
          </p:nvPr>
        </p:nvSpPr>
        <p:spPr>
          <a:xfrm>
            <a:off x="713232" y="448056"/>
            <a:ext cx="77175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1"/>
          </p:nvPr>
        </p:nvSpPr>
        <p:spPr>
          <a:xfrm>
            <a:off x="713225" y="2862072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2"/>
          </p:nvPr>
        </p:nvSpPr>
        <p:spPr>
          <a:xfrm>
            <a:off x="713225" y="3391297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6"/>
          <p:cNvSpPr/>
          <p:nvPr/>
        </p:nvSpPr>
        <p:spPr>
          <a:xfrm rot="-10629538" flipH="1">
            <a:off x="9517706" y="4584730"/>
            <a:ext cx="80176" cy="80206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3"/>
          </p:nvPr>
        </p:nvSpPr>
        <p:spPr>
          <a:xfrm>
            <a:off x="4294625" y="1289304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4"/>
          </p:nvPr>
        </p:nvSpPr>
        <p:spPr>
          <a:xfrm>
            <a:off x="4294625" y="1818554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5"/>
          </p:nvPr>
        </p:nvSpPr>
        <p:spPr>
          <a:xfrm>
            <a:off x="5132825" y="3391297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6"/>
          </p:nvPr>
        </p:nvSpPr>
        <p:spPr>
          <a:xfrm>
            <a:off x="6580625" y="1289429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7"/>
          </p:nvPr>
        </p:nvSpPr>
        <p:spPr>
          <a:xfrm>
            <a:off x="6580625" y="1818554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8"/>
          </p:nvPr>
        </p:nvSpPr>
        <p:spPr>
          <a:xfrm>
            <a:off x="5132825" y="2862072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9"/>
          </p:nvPr>
        </p:nvSpPr>
        <p:spPr>
          <a:xfrm>
            <a:off x="2923025" y="2862072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ubTitle" idx="13"/>
          </p:nvPr>
        </p:nvSpPr>
        <p:spPr>
          <a:xfrm>
            <a:off x="2923025" y="3391297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14"/>
          </p:nvPr>
        </p:nvSpPr>
        <p:spPr>
          <a:xfrm>
            <a:off x="2008625" y="1289429"/>
            <a:ext cx="1828800" cy="36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5"/>
          </p:nvPr>
        </p:nvSpPr>
        <p:spPr>
          <a:xfrm>
            <a:off x="2008625" y="1818554"/>
            <a:ext cx="1828800" cy="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CUSTOM_1_1_1_1">
    <p:bg>
      <p:bgPr>
        <a:solidFill>
          <a:schemeClr val="accent4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46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1"/>
          </p:nvPr>
        </p:nvSpPr>
        <p:spPr>
          <a:xfrm>
            <a:off x="1371600" y="138988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2"/>
          </p:nvPr>
        </p:nvSpPr>
        <p:spPr>
          <a:xfrm>
            <a:off x="1371600" y="3192225"/>
            <a:ext cx="18288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3"/>
          </p:nvPr>
        </p:nvSpPr>
        <p:spPr>
          <a:xfrm>
            <a:off x="3695700" y="138988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4"/>
          </p:nvPr>
        </p:nvSpPr>
        <p:spPr>
          <a:xfrm>
            <a:off x="3695700" y="3192225"/>
            <a:ext cx="18288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5"/>
          </p:nvPr>
        </p:nvSpPr>
        <p:spPr>
          <a:xfrm>
            <a:off x="5943600" y="138988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6"/>
          </p:nvPr>
        </p:nvSpPr>
        <p:spPr>
          <a:xfrm>
            <a:off x="5943600" y="3192225"/>
            <a:ext cx="18288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1">
  <p:cSld name="CUSTOM_1_1_1_1_2">
    <p:bg>
      <p:bgPr>
        <a:solidFill>
          <a:schemeClr val="accent4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2234100" cy="30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1"/>
          </p:nvPr>
        </p:nvSpPr>
        <p:spPr>
          <a:xfrm>
            <a:off x="3962400" y="1371600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2"/>
          </p:nvPr>
        </p:nvSpPr>
        <p:spPr>
          <a:xfrm>
            <a:off x="3962400" y="1703625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8"/>
          <p:cNvSpPr/>
          <p:nvPr/>
        </p:nvSpPr>
        <p:spPr>
          <a:xfrm rot="-10629538" flipH="1">
            <a:off x="8216902" y="-572573"/>
            <a:ext cx="79609" cy="80206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3"/>
          </p:nvPr>
        </p:nvSpPr>
        <p:spPr>
          <a:xfrm>
            <a:off x="3962400" y="2340864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4"/>
          </p:nvPr>
        </p:nvSpPr>
        <p:spPr>
          <a:xfrm>
            <a:off x="3962400" y="2672889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5"/>
          </p:nvPr>
        </p:nvSpPr>
        <p:spPr>
          <a:xfrm>
            <a:off x="3962400" y="3276600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6"/>
          </p:nvPr>
        </p:nvSpPr>
        <p:spPr>
          <a:xfrm>
            <a:off x="3962400" y="3608625"/>
            <a:ext cx="4468500" cy="5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1_1_1_1_1">
    <p:bg>
      <p:bgPr>
        <a:solidFill>
          <a:schemeClr val="accent4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46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9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229" name="Google Shape;229;p19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9"/>
          <p:cNvGrpSpPr/>
          <p:nvPr/>
        </p:nvGrpSpPr>
        <p:grpSpPr>
          <a:xfrm>
            <a:off x="8094100" y="3660775"/>
            <a:ext cx="336631" cy="343199"/>
            <a:chOff x="8138150" y="3660775"/>
            <a:chExt cx="336631" cy="343199"/>
          </a:xfrm>
        </p:grpSpPr>
        <p:sp>
          <p:nvSpPr>
            <p:cNvPr id="238" name="Google Shape;238;p19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1_1_1_1_1_1_1">
    <p:bg>
      <p:bgPr>
        <a:solidFill>
          <a:schemeClr val="accent4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20"/>
          <p:cNvGrpSpPr/>
          <p:nvPr/>
        </p:nvGrpSpPr>
        <p:grpSpPr>
          <a:xfrm>
            <a:off x="8094100" y="3660775"/>
            <a:ext cx="336631" cy="343199"/>
            <a:chOff x="8138150" y="3660775"/>
            <a:chExt cx="336631" cy="343199"/>
          </a:xfrm>
        </p:grpSpPr>
        <p:sp>
          <p:nvSpPr>
            <p:cNvPr id="250" name="Google Shape;250;p20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228875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/>
          </p:nvPr>
        </p:nvSpPr>
        <p:spPr>
          <a:xfrm>
            <a:off x="718850" y="1295975"/>
            <a:ext cx="77118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1831550" y="2204475"/>
            <a:ext cx="54864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1_1_1_1_1_1_1_1">
    <p:bg>
      <p:bgPr>
        <a:solidFill>
          <a:schemeClr val="accent4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CUSTOM_1_1_1_1_1_1_1_1_1">
    <p:bg>
      <p:bgPr>
        <a:solidFill>
          <a:schemeClr val="accent4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6">
  <p:cSld name="CUSTOM_1_1_1_1_1_1_1_1_1_1">
    <p:bg>
      <p:bgPr>
        <a:solidFill>
          <a:schemeClr val="accent4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/>
          <p:nvPr/>
        </p:nvSpPr>
        <p:spPr>
          <a:xfrm flipH="1">
            <a:off x="8185337" y="4187050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/>
          <p:nvPr/>
        </p:nvSpPr>
        <p:spPr>
          <a:xfrm flipH="1">
            <a:off x="-1287187" y="3872850"/>
            <a:ext cx="2253377" cy="1971007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7">
  <p:cSld name="CUSTOM_1_1_1_1_1_1_1_1_1_1_1">
    <p:bg>
      <p:bgPr>
        <a:solidFill>
          <a:schemeClr val="accent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8">
  <p:cSld name="CUSTOM_1_1_1_1_1_1_1_1_1_1_1_1">
    <p:bg>
      <p:bgPr>
        <a:solidFill>
          <a:schemeClr val="accent4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chemeClr val="accent4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title"/>
          </p:nvPr>
        </p:nvSpPr>
        <p:spPr>
          <a:xfrm>
            <a:off x="1003822" y="1263950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title" idx="2" hasCustomPrompt="1"/>
          </p:nvPr>
        </p:nvSpPr>
        <p:spPr>
          <a:xfrm>
            <a:off x="1006072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9" name="Google Shape;279;p26"/>
          <p:cNvSpPr txBox="1">
            <a:spLocks noGrp="1"/>
          </p:cNvSpPr>
          <p:nvPr>
            <p:ph type="title" idx="3"/>
          </p:nvPr>
        </p:nvSpPr>
        <p:spPr>
          <a:xfrm>
            <a:off x="1003822" y="3324225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title" idx="4" hasCustomPrompt="1"/>
          </p:nvPr>
        </p:nvSpPr>
        <p:spPr>
          <a:xfrm>
            <a:off x="1006072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 idx="5"/>
          </p:nvPr>
        </p:nvSpPr>
        <p:spPr>
          <a:xfrm>
            <a:off x="5008478" y="1262544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title" idx="6" hasCustomPrompt="1"/>
          </p:nvPr>
        </p:nvSpPr>
        <p:spPr>
          <a:xfrm>
            <a:off x="5010728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3" name="Google Shape;283;p26"/>
          <p:cNvSpPr txBox="1">
            <a:spLocks noGrp="1"/>
          </p:cNvSpPr>
          <p:nvPr>
            <p:ph type="title" idx="7"/>
          </p:nvPr>
        </p:nvSpPr>
        <p:spPr>
          <a:xfrm>
            <a:off x="5008478" y="3325368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 idx="8" hasCustomPrompt="1"/>
          </p:nvPr>
        </p:nvSpPr>
        <p:spPr>
          <a:xfrm>
            <a:off x="5010728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26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1"/>
          </p:nvPr>
        </p:nvSpPr>
        <p:spPr>
          <a:xfrm>
            <a:off x="1006072" y="1634400"/>
            <a:ext cx="3127200" cy="4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9"/>
          </p:nvPr>
        </p:nvSpPr>
        <p:spPr>
          <a:xfrm>
            <a:off x="5010728" y="1631911"/>
            <a:ext cx="3127200" cy="43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13"/>
          </p:nvPr>
        </p:nvSpPr>
        <p:spPr>
          <a:xfrm>
            <a:off x="1006072" y="3719525"/>
            <a:ext cx="31272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14"/>
          </p:nvPr>
        </p:nvSpPr>
        <p:spPr>
          <a:xfrm>
            <a:off x="5010728" y="3718560"/>
            <a:ext cx="3127200" cy="43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2">
  <p:cSld name="CUSTOM_3_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7717500" cy="5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subTitle" idx="1"/>
          </p:nvPr>
        </p:nvSpPr>
        <p:spPr>
          <a:xfrm>
            <a:off x="713225" y="1357450"/>
            <a:ext cx="36576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2"/>
          </p:nvPr>
        </p:nvSpPr>
        <p:spPr>
          <a:xfrm>
            <a:off x="713232" y="2002536"/>
            <a:ext cx="36576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subTitle" idx="3"/>
          </p:nvPr>
        </p:nvSpPr>
        <p:spPr>
          <a:xfrm>
            <a:off x="1292143" y="2770632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sso One"/>
              <a:buNone/>
              <a:defRPr sz="16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4"/>
          </p:nvPr>
        </p:nvSpPr>
        <p:spPr>
          <a:xfrm>
            <a:off x="3657600" y="2770632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sso One"/>
              <a:buNone/>
              <a:defRPr sz="16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ubTitle" idx="5"/>
          </p:nvPr>
        </p:nvSpPr>
        <p:spPr>
          <a:xfrm>
            <a:off x="6023057" y="2770632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sso One"/>
              <a:buNone/>
              <a:defRPr sz="16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8430775" y="3872600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"/>
          <p:cNvSpPr/>
          <p:nvPr/>
        </p:nvSpPr>
        <p:spPr>
          <a:xfrm>
            <a:off x="8453723" y="2740232"/>
            <a:ext cx="422143" cy="322818"/>
          </a:xfrm>
          <a:custGeom>
            <a:avLst/>
            <a:gdLst/>
            <a:ahLst/>
            <a:cxnLst/>
            <a:rect l="l" t="t" r="r" b="b"/>
            <a:pathLst>
              <a:path w="11131" h="8512" extrusionOk="0">
                <a:moveTo>
                  <a:pt x="1461" y="1"/>
                </a:moveTo>
                <a:lnTo>
                  <a:pt x="1461" y="2796"/>
                </a:lnTo>
                <a:lnTo>
                  <a:pt x="0" y="2796"/>
                </a:lnTo>
                <a:lnTo>
                  <a:pt x="0" y="5547"/>
                </a:lnTo>
                <a:lnTo>
                  <a:pt x="1461" y="5547"/>
                </a:lnTo>
                <a:lnTo>
                  <a:pt x="1461" y="6837"/>
                </a:lnTo>
                <a:lnTo>
                  <a:pt x="4081" y="6837"/>
                </a:lnTo>
                <a:lnTo>
                  <a:pt x="4081" y="8511"/>
                </a:lnTo>
                <a:lnTo>
                  <a:pt x="7307" y="8511"/>
                </a:lnTo>
                <a:lnTo>
                  <a:pt x="7307" y="6837"/>
                </a:lnTo>
                <a:lnTo>
                  <a:pt x="9714" y="6837"/>
                </a:lnTo>
                <a:lnTo>
                  <a:pt x="9714" y="5547"/>
                </a:lnTo>
                <a:lnTo>
                  <a:pt x="11130" y="5547"/>
                </a:lnTo>
                <a:lnTo>
                  <a:pt x="11130" y="2796"/>
                </a:lnTo>
                <a:lnTo>
                  <a:pt x="9714" y="2796"/>
                </a:lnTo>
                <a:lnTo>
                  <a:pt x="97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8593897" y="2777817"/>
            <a:ext cx="50516" cy="53740"/>
          </a:xfrm>
          <a:custGeom>
            <a:avLst/>
            <a:gdLst/>
            <a:ahLst/>
            <a:cxnLst/>
            <a:rect l="l" t="t" r="r" b="b"/>
            <a:pathLst>
              <a:path w="1332" h="1417" extrusionOk="0">
                <a:moveTo>
                  <a:pt x="0" y="0"/>
                </a:moveTo>
                <a:lnTo>
                  <a:pt x="0" y="1417"/>
                </a:lnTo>
                <a:lnTo>
                  <a:pt x="1331" y="1417"/>
                </a:lnTo>
                <a:lnTo>
                  <a:pt x="133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8698231" y="2777817"/>
            <a:ext cx="55446" cy="53740"/>
          </a:xfrm>
          <a:custGeom>
            <a:avLst/>
            <a:gdLst/>
            <a:ahLst/>
            <a:cxnLst/>
            <a:rect l="l" t="t" r="r" b="b"/>
            <a:pathLst>
              <a:path w="1462" h="1417" extrusionOk="0">
                <a:moveTo>
                  <a:pt x="0" y="0"/>
                </a:moveTo>
                <a:lnTo>
                  <a:pt x="0" y="1417"/>
                </a:lnTo>
                <a:lnTo>
                  <a:pt x="1461" y="1417"/>
                </a:lnTo>
                <a:lnTo>
                  <a:pt x="146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593897" y="2882151"/>
            <a:ext cx="154810" cy="104332"/>
          </a:xfrm>
          <a:custGeom>
            <a:avLst/>
            <a:gdLst/>
            <a:ahLst/>
            <a:cxnLst/>
            <a:rect l="l" t="t" r="r" b="b"/>
            <a:pathLst>
              <a:path w="4082" h="2751" extrusionOk="0">
                <a:moveTo>
                  <a:pt x="0" y="0"/>
                </a:moveTo>
                <a:lnTo>
                  <a:pt x="0" y="1417"/>
                </a:lnTo>
                <a:lnTo>
                  <a:pt x="516" y="1417"/>
                </a:lnTo>
                <a:lnTo>
                  <a:pt x="516" y="2018"/>
                </a:lnTo>
                <a:lnTo>
                  <a:pt x="1331" y="2018"/>
                </a:lnTo>
                <a:lnTo>
                  <a:pt x="1331" y="2751"/>
                </a:lnTo>
                <a:lnTo>
                  <a:pt x="2665" y="2751"/>
                </a:lnTo>
                <a:lnTo>
                  <a:pt x="2665" y="2018"/>
                </a:lnTo>
                <a:lnTo>
                  <a:pt x="3353" y="2018"/>
                </a:lnTo>
                <a:lnTo>
                  <a:pt x="3353" y="1417"/>
                </a:lnTo>
                <a:lnTo>
                  <a:pt x="4082" y="1417"/>
                </a:lnTo>
                <a:lnTo>
                  <a:pt x="40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8463470" y="3103829"/>
            <a:ext cx="53778" cy="308027"/>
          </a:xfrm>
          <a:custGeom>
            <a:avLst/>
            <a:gdLst/>
            <a:ahLst/>
            <a:cxnLst/>
            <a:rect l="l" t="t" r="r" b="b"/>
            <a:pathLst>
              <a:path w="1418" h="8122" extrusionOk="0">
                <a:moveTo>
                  <a:pt x="1" y="0"/>
                </a:moveTo>
                <a:lnTo>
                  <a:pt x="1" y="8122"/>
                </a:lnTo>
                <a:lnTo>
                  <a:pt x="1418" y="8122"/>
                </a:lnTo>
                <a:lnTo>
                  <a:pt x="14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8558019" y="3612416"/>
            <a:ext cx="45700" cy="249357"/>
          </a:xfrm>
          <a:custGeom>
            <a:avLst/>
            <a:gdLst/>
            <a:ahLst/>
            <a:cxnLst/>
            <a:rect l="l" t="t" r="r" b="b"/>
            <a:pathLst>
              <a:path w="1205" h="6575" extrusionOk="0">
                <a:moveTo>
                  <a:pt x="1" y="0"/>
                </a:moveTo>
                <a:lnTo>
                  <a:pt x="1" y="6575"/>
                </a:lnTo>
                <a:lnTo>
                  <a:pt x="1204" y="6575"/>
                </a:lnTo>
                <a:lnTo>
                  <a:pt x="12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8740594" y="3566753"/>
            <a:ext cx="43993" cy="299987"/>
          </a:xfrm>
          <a:custGeom>
            <a:avLst/>
            <a:gdLst/>
            <a:ahLst/>
            <a:cxnLst/>
            <a:rect l="l" t="t" r="r" b="b"/>
            <a:pathLst>
              <a:path w="1160" h="7910" extrusionOk="0">
                <a:moveTo>
                  <a:pt x="1" y="1"/>
                </a:moveTo>
                <a:lnTo>
                  <a:pt x="1" y="7909"/>
                </a:lnTo>
                <a:lnTo>
                  <a:pt x="1159" y="7909"/>
                </a:lnTo>
                <a:lnTo>
                  <a:pt x="115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>
            <a:off x="8822097" y="3103829"/>
            <a:ext cx="53778" cy="308027"/>
          </a:xfrm>
          <a:custGeom>
            <a:avLst/>
            <a:gdLst/>
            <a:ahLst/>
            <a:cxnLst/>
            <a:rect l="l" t="t" r="r" b="b"/>
            <a:pathLst>
              <a:path w="1418" h="8122" extrusionOk="0">
                <a:moveTo>
                  <a:pt x="1" y="0"/>
                </a:moveTo>
                <a:lnTo>
                  <a:pt x="1" y="8122"/>
                </a:lnTo>
                <a:lnTo>
                  <a:pt x="1417" y="8122"/>
                </a:lnTo>
                <a:lnTo>
                  <a:pt x="14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8509132" y="3408602"/>
            <a:ext cx="312995" cy="308179"/>
          </a:xfrm>
          <a:custGeom>
            <a:avLst/>
            <a:gdLst/>
            <a:ahLst/>
            <a:cxnLst/>
            <a:rect l="l" t="t" r="r" b="b"/>
            <a:pathLst>
              <a:path w="8253" h="8126" extrusionOk="0">
                <a:moveTo>
                  <a:pt x="0" y="0"/>
                </a:moveTo>
                <a:lnTo>
                  <a:pt x="0" y="1204"/>
                </a:lnTo>
                <a:lnTo>
                  <a:pt x="0" y="4171"/>
                </a:lnTo>
                <a:lnTo>
                  <a:pt x="0" y="8125"/>
                </a:lnTo>
                <a:lnTo>
                  <a:pt x="2751" y="8125"/>
                </a:lnTo>
                <a:lnTo>
                  <a:pt x="2751" y="4171"/>
                </a:lnTo>
                <a:lnTo>
                  <a:pt x="5502" y="4171"/>
                </a:lnTo>
                <a:lnTo>
                  <a:pt x="5502" y="8125"/>
                </a:lnTo>
                <a:lnTo>
                  <a:pt x="8253" y="8125"/>
                </a:lnTo>
                <a:lnTo>
                  <a:pt x="8253" y="4171"/>
                </a:lnTo>
                <a:lnTo>
                  <a:pt x="8253" y="1204"/>
                </a:lnTo>
                <a:lnTo>
                  <a:pt x="825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8517211" y="3825901"/>
            <a:ext cx="104370" cy="48923"/>
          </a:xfrm>
          <a:custGeom>
            <a:avLst/>
            <a:gdLst/>
            <a:ahLst/>
            <a:cxnLst/>
            <a:rect l="l" t="t" r="r" b="b"/>
            <a:pathLst>
              <a:path w="2752" h="1290" extrusionOk="0">
                <a:moveTo>
                  <a:pt x="1" y="0"/>
                </a:moveTo>
                <a:lnTo>
                  <a:pt x="1" y="1290"/>
                </a:lnTo>
                <a:lnTo>
                  <a:pt x="2751" y="1290"/>
                </a:lnTo>
                <a:lnTo>
                  <a:pt x="2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8468324" y="3825901"/>
            <a:ext cx="48923" cy="48923"/>
          </a:xfrm>
          <a:custGeom>
            <a:avLst/>
            <a:gdLst/>
            <a:ahLst/>
            <a:cxnLst/>
            <a:rect l="l" t="t" r="r" b="b"/>
            <a:pathLst>
              <a:path w="1290" h="1290" extrusionOk="0">
                <a:moveTo>
                  <a:pt x="0" y="0"/>
                </a:moveTo>
                <a:lnTo>
                  <a:pt x="0" y="1290"/>
                </a:lnTo>
                <a:lnTo>
                  <a:pt x="1290" y="1290"/>
                </a:lnTo>
                <a:lnTo>
                  <a:pt x="12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8725879" y="3825901"/>
            <a:ext cx="104332" cy="48923"/>
          </a:xfrm>
          <a:custGeom>
            <a:avLst/>
            <a:gdLst/>
            <a:ahLst/>
            <a:cxnLst/>
            <a:rect l="l" t="t" r="r" b="b"/>
            <a:pathLst>
              <a:path w="2751" h="1290" extrusionOk="0">
                <a:moveTo>
                  <a:pt x="0" y="0"/>
                </a:moveTo>
                <a:lnTo>
                  <a:pt x="0" y="1290"/>
                </a:lnTo>
                <a:lnTo>
                  <a:pt x="2751" y="1290"/>
                </a:lnTo>
                <a:lnTo>
                  <a:pt x="2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8830175" y="3825901"/>
            <a:ext cx="55484" cy="48923"/>
          </a:xfrm>
          <a:custGeom>
            <a:avLst/>
            <a:gdLst/>
            <a:ahLst/>
            <a:cxnLst/>
            <a:rect l="l" t="t" r="r" b="b"/>
            <a:pathLst>
              <a:path w="1463" h="1290" extrusionOk="0">
                <a:moveTo>
                  <a:pt x="1" y="0"/>
                </a:moveTo>
                <a:lnTo>
                  <a:pt x="1" y="1290"/>
                </a:lnTo>
                <a:lnTo>
                  <a:pt x="1462" y="1290"/>
                </a:lnTo>
                <a:lnTo>
                  <a:pt x="14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8463470" y="3049974"/>
            <a:ext cx="412396" cy="366849"/>
          </a:xfrm>
          <a:custGeom>
            <a:avLst/>
            <a:gdLst/>
            <a:ahLst/>
            <a:cxnLst/>
            <a:rect l="l" t="t" r="r" b="b"/>
            <a:pathLst>
              <a:path w="10874" h="9673" extrusionOk="0">
                <a:moveTo>
                  <a:pt x="1" y="0"/>
                </a:moveTo>
                <a:lnTo>
                  <a:pt x="1" y="2366"/>
                </a:lnTo>
                <a:lnTo>
                  <a:pt x="1204" y="2366"/>
                </a:lnTo>
                <a:lnTo>
                  <a:pt x="1204" y="9673"/>
                </a:lnTo>
                <a:lnTo>
                  <a:pt x="9457" y="9673"/>
                </a:lnTo>
                <a:lnTo>
                  <a:pt x="9457" y="2366"/>
                </a:lnTo>
                <a:lnTo>
                  <a:pt x="10873" y="2366"/>
                </a:lnTo>
                <a:lnTo>
                  <a:pt x="108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8448375" y="2642725"/>
            <a:ext cx="427491" cy="252467"/>
          </a:xfrm>
          <a:custGeom>
            <a:avLst/>
            <a:gdLst/>
            <a:ahLst/>
            <a:cxnLst/>
            <a:rect l="l" t="t" r="r" b="b"/>
            <a:pathLst>
              <a:path w="11272" h="6657" extrusionOk="0">
                <a:moveTo>
                  <a:pt x="0" y="0"/>
                </a:moveTo>
                <a:lnTo>
                  <a:pt x="0" y="2630"/>
                </a:lnTo>
                <a:lnTo>
                  <a:pt x="141" y="2630"/>
                </a:lnTo>
                <a:lnTo>
                  <a:pt x="141" y="6657"/>
                </a:lnTo>
                <a:lnTo>
                  <a:pt x="1602" y="6657"/>
                </a:lnTo>
                <a:lnTo>
                  <a:pt x="1602" y="2630"/>
                </a:lnTo>
                <a:lnTo>
                  <a:pt x="9855" y="2630"/>
                </a:lnTo>
                <a:lnTo>
                  <a:pt x="9855" y="6657"/>
                </a:lnTo>
                <a:lnTo>
                  <a:pt x="11271" y="6657"/>
                </a:lnTo>
                <a:lnTo>
                  <a:pt x="11271" y="1155"/>
                </a:lnTo>
                <a:lnTo>
                  <a:pt x="11130" y="1155"/>
                </a:lnTo>
                <a:lnTo>
                  <a:pt x="1113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8509132" y="3380954"/>
            <a:ext cx="312995" cy="50478"/>
          </a:xfrm>
          <a:custGeom>
            <a:avLst/>
            <a:gdLst/>
            <a:ahLst/>
            <a:cxnLst/>
            <a:rect l="l" t="t" r="r" b="b"/>
            <a:pathLst>
              <a:path w="8253" h="1331" extrusionOk="0">
                <a:moveTo>
                  <a:pt x="0" y="0"/>
                </a:moveTo>
                <a:lnTo>
                  <a:pt x="0" y="1331"/>
                </a:lnTo>
                <a:lnTo>
                  <a:pt x="8253" y="1331"/>
                </a:lnTo>
                <a:lnTo>
                  <a:pt x="825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8639522" y="3380954"/>
            <a:ext cx="50516" cy="50478"/>
          </a:xfrm>
          <a:custGeom>
            <a:avLst/>
            <a:gdLst/>
            <a:ahLst/>
            <a:cxnLst/>
            <a:rect l="l" t="t" r="r" b="b"/>
            <a:pathLst>
              <a:path w="1332" h="1331" extrusionOk="0">
                <a:moveTo>
                  <a:pt x="1" y="0"/>
                </a:moveTo>
                <a:lnTo>
                  <a:pt x="1" y="1331"/>
                </a:lnTo>
                <a:lnTo>
                  <a:pt x="1332" y="1331"/>
                </a:lnTo>
                <a:lnTo>
                  <a:pt x="1332" y="0"/>
                </a:lnTo>
                <a:close/>
              </a:path>
            </a:pathLst>
          </a:custGeom>
          <a:solidFill>
            <a:srgbClr val="F5EF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3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/>
          <p:nvPr/>
        </p:nvSpPr>
        <p:spPr>
          <a:xfrm rot="10800000" flipH="1">
            <a:off x="8065684" y="4618538"/>
            <a:ext cx="80176" cy="80206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1371600" y="448056"/>
            <a:ext cx="64008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subTitle" idx="1"/>
          </p:nvPr>
        </p:nvSpPr>
        <p:spPr>
          <a:xfrm>
            <a:off x="1780500" y="1905000"/>
            <a:ext cx="5583000" cy="15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3_1_2">
    <p:bg>
      <p:bgPr>
        <a:solidFill>
          <a:schemeClr val="accent4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713225" y="547450"/>
            <a:ext cx="336631" cy="343199"/>
            <a:chOff x="713225" y="3660775"/>
            <a:chExt cx="336631" cy="343199"/>
          </a:xfrm>
        </p:grpSpPr>
        <p:sp>
          <p:nvSpPr>
            <p:cNvPr id="324" name="Google Shape;324;p29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8094100" y="548640"/>
            <a:ext cx="336631" cy="343199"/>
            <a:chOff x="8138150" y="3660775"/>
            <a:chExt cx="336631" cy="343199"/>
          </a:xfrm>
        </p:grpSpPr>
        <p:sp>
          <p:nvSpPr>
            <p:cNvPr id="333" name="Google Shape;333;p29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9"/>
          <p:cNvSpPr/>
          <p:nvPr/>
        </p:nvSpPr>
        <p:spPr>
          <a:xfrm rot="10800000" flipH="1">
            <a:off x="8065684" y="4618538"/>
            <a:ext cx="80176" cy="80206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9"/>
          <p:cNvSpPr txBox="1">
            <a:spLocks noGrp="1"/>
          </p:cNvSpPr>
          <p:nvPr>
            <p:ph type="title"/>
          </p:nvPr>
        </p:nvSpPr>
        <p:spPr>
          <a:xfrm>
            <a:off x="679400" y="448056"/>
            <a:ext cx="77514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713225" y="1371600"/>
            <a:ext cx="7717500" cy="29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3_1_1">
    <p:bg>
      <p:bgPr>
        <a:solidFill>
          <a:schemeClr val="accent4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3768900" cy="52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subTitle" idx="1"/>
          </p:nvPr>
        </p:nvSpPr>
        <p:spPr>
          <a:xfrm>
            <a:off x="713225" y="1357450"/>
            <a:ext cx="3768900" cy="11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713225" y="3849800"/>
            <a:ext cx="50178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30"/>
          <p:cNvSpPr txBox="1">
            <a:spLocks noGrp="1"/>
          </p:cNvSpPr>
          <p:nvPr>
            <p:ph type="subTitle" idx="2"/>
          </p:nvPr>
        </p:nvSpPr>
        <p:spPr>
          <a:xfrm>
            <a:off x="713225" y="2809875"/>
            <a:ext cx="3768900" cy="6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7958300" y="2660850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/>
          <p:nvPr/>
        </p:nvSpPr>
        <p:spPr>
          <a:xfrm>
            <a:off x="6890613" y="405162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7958299" y="3613925"/>
            <a:ext cx="2253377" cy="1971007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0"/>
          <p:cNvGrpSpPr/>
          <p:nvPr/>
        </p:nvGrpSpPr>
        <p:grpSpPr>
          <a:xfrm>
            <a:off x="7986179" y="1428750"/>
            <a:ext cx="416721" cy="1232100"/>
            <a:chOff x="7039479" y="1471750"/>
            <a:chExt cx="416721" cy="1232100"/>
          </a:xfrm>
        </p:grpSpPr>
        <p:sp>
          <p:nvSpPr>
            <p:cNvPr id="355" name="Google Shape;355;p30"/>
            <p:cNvSpPr/>
            <p:nvPr/>
          </p:nvSpPr>
          <p:spPr>
            <a:xfrm>
              <a:off x="7130632" y="2441828"/>
              <a:ext cx="45633" cy="248995"/>
            </a:xfrm>
            <a:custGeom>
              <a:avLst/>
              <a:gdLst/>
              <a:ahLst/>
              <a:cxnLst/>
              <a:rect l="l" t="t" r="r" b="b"/>
              <a:pathLst>
                <a:path w="1205" h="6575" extrusionOk="0">
                  <a:moveTo>
                    <a:pt x="1" y="1"/>
                  </a:moveTo>
                  <a:lnTo>
                    <a:pt x="1" y="6575"/>
                  </a:lnTo>
                  <a:lnTo>
                    <a:pt x="1204" y="6575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311234" y="2396270"/>
              <a:ext cx="45633" cy="299514"/>
            </a:xfrm>
            <a:custGeom>
              <a:avLst/>
              <a:gdLst/>
              <a:ahLst/>
              <a:cxnLst/>
              <a:rect l="l" t="t" r="r" b="b"/>
              <a:pathLst>
                <a:path w="1205" h="7909" extrusionOk="0">
                  <a:moveTo>
                    <a:pt x="1" y="0"/>
                  </a:moveTo>
                  <a:lnTo>
                    <a:pt x="1" y="7909"/>
                  </a:lnTo>
                  <a:lnTo>
                    <a:pt x="1204" y="7909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089884" y="1577483"/>
              <a:ext cx="307201" cy="258387"/>
            </a:xfrm>
            <a:custGeom>
              <a:avLst/>
              <a:gdLst/>
              <a:ahLst/>
              <a:cxnLst/>
              <a:rect l="l" t="t" r="r" b="b"/>
              <a:pathLst>
                <a:path w="8112" h="6823" extrusionOk="0">
                  <a:moveTo>
                    <a:pt x="0" y="0"/>
                  </a:moveTo>
                  <a:lnTo>
                    <a:pt x="0" y="6822"/>
                  </a:lnTo>
                  <a:lnTo>
                    <a:pt x="8112" y="6822"/>
                  </a:lnTo>
                  <a:lnTo>
                    <a:pt x="8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171266" y="1611717"/>
              <a:ext cx="50556" cy="55366"/>
            </a:xfrm>
            <a:custGeom>
              <a:avLst/>
              <a:gdLst/>
              <a:ahLst/>
              <a:cxnLst/>
              <a:rect l="l" t="t" r="r" b="b"/>
              <a:pathLst>
                <a:path w="1335" h="1462" extrusionOk="0">
                  <a:moveTo>
                    <a:pt x="0" y="1"/>
                  </a:moveTo>
                  <a:lnTo>
                    <a:pt x="0" y="1462"/>
                  </a:lnTo>
                  <a:lnTo>
                    <a:pt x="1335" y="1462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275447" y="1611717"/>
              <a:ext cx="55366" cy="55366"/>
            </a:xfrm>
            <a:custGeom>
              <a:avLst/>
              <a:gdLst/>
              <a:ahLst/>
              <a:cxnLst/>
              <a:rect l="l" t="t" r="r" b="b"/>
              <a:pathLst>
                <a:path w="1462" h="1462" extrusionOk="0">
                  <a:moveTo>
                    <a:pt x="0" y="1"/>
                  </a:moveTo>
                  <a:lnTo>
                    <a:pt x="0" y="1462"/>
                  </a:lnTo>
                  <a:lnTo>
                    <a:pt x="1461" y="1462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039479" y="1471750"/>
              <a:ext cx="413465" cy="104180"/>
            </a:xfrm>
            <a:custGeom>
              <a:avLst/>
              <a:gdLst/>
              <a:ahLst/>
              <a:cxnLst/>
              <a:rect l="l" t="t" r="r" b="b"/>
              <a:pathLst>
                <a:path w="10918" h="2751" extrusionOk="0">
                  <a:moveTo>
                    <a:pt x="1" y="0"/>
                  </a:moveTo>
                  <a:lnTo>
                    <a:pt x="1" y="2751"/>
                  </a:lnTo>
                  <a:lnTo>
                    <a:pt x="10918" y="2751"/>
                  </a:lnTo>
                  <a:lnTo>
                    <a:pt x="10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7039479" y="1680073"/>
              <a:ext cx="104218" cy="104218"/>
            </a:xfrm>
            <a:custGeom>
              <a:avLst/>
              <a:gdLst/>
              <a:ahLst/>
              <a:cxnLst/>
              <a:rect l="l" t="t" r="r" b="b"/>
              <a:pathLst>
                <a:path w="2752" h="2752" extrusionOk="0">
                  <a:moveTo>
                    <a:pt x="1" y="1"/>
                  </a:moveTo>
                  <a:lnTo>
                    <a:pt x="1" y="2751"/>
                  </a:lnTo>
                  <a:lnTo>
                    <a:pt x="2751" y="2751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7348763" y="1680073"/>
              <a:ext cx="104180" cy="104218"/>
            </a:xfrm>
            <a:custGeom>
              <a:avLst/>
              <a:gdLst/>
              <a:ahLst/>
              <a:cxnLst/>
              <a:rect l="l" t="t" r="r" b="b"/>
              <a:pathLst>
                <a:path w="2751" h="2752" extrusionOk="0">
                  <a:moveTo>
                    <a:pt x="0" y="1"/>
                  </a:moveTo>
                  <a:lnTo>
                    <a:pt x="0" y="2751"/>
                  </a:lnTo>
                  <a:lnTo>
                    <a:pt x="2751" y="2751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7166457" y="1816821"/>
              <a:ext cx="122017" cy="81420"/>
            </a:xfrm>
            <a:custGeom>
              <a:avLst/>
              <a:gdLst/>
              <a:ahLst/>
              <a:cxnLst/>
              <a:rect l="l" t="t" r="r" b="b"/>
              <a:pathLst>
                <a:path w="3222" h="2150" extrusionOk="0">
                  <a:moveTo>
                    <a:pt x="0" y="0"/>
                  </a:moveTo>
                  <a:lnTo>
                    <a:pt x="0" y="2149"/>
                  </a:lnTo>
                  <a:lnTo>
                    <a:pt x="3222" y="2149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7039479" y="1956789"/>
              <a:ext cx="50443" cy="307618"/>
            </a:xfrm>
            <a:custGeom>
              <a:avLst/>
              <a:gdLst/>
              <a:ahLst/>
              <a:cxnLst/>
              <a:rect l="l" t="t" r="r" b="b"/>
              <a:pathLst>
                <a:path w="1332" h="8123" extrusionOk="0">
                  <a:moveTo>
                    <a:pt x="1" y="0"/>
                  </a:moveTo>
                  <a:lnTo>
                    <a:pt x="1" y="8122"/>
                  </a:lnTo>
                  <a:lnTo>
                    <a:pt x="1331" y="8122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7402387" y="1956789"/>
              <a:ext cx="53813" cy="307618"/>
            </a:xfrm>
            <a:custGeom>
              <a:avLst/>
              <a:gdLst/>
              <a:ahLst/>
              <a:cxnLst/>
              <a:rect l="l" t="t" r="r" b="b"/>
              <a:pathLst>
                <a:path w="1421" h="8123" extrusionOk="0">
                  <a:moveTo>
                    <a:pt x="1" y="0"/>
                  </a:moveTo>
                  <a:lnTo>
                    <a:pt x="1" y="8122"/>
                  </a:lnTo>
                  <a:lnTo>
                    <a:pt x="1421" y="8122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30"/>
            <p:cNvGrpSpPr/>
            <p:nvPr/>
          </p:nvGrpSpPr>
          <p:grpSpPr>
            <a:xfrm>
              <a:off x="7039479" y="1883472"/>
              <a:ext cx="416721" cy="367907"/>
              <a:chOff x="7039479" y="1883472"/>
              <a:chExt cx="416721" cy="367907"/>
            </a:xfrm>
          </p:grpSpPr>
          <p:sp>
            <p:nvSpPr>
              <p:cNvPr id="367" name="Google Shape;367;p30"/>
              <p:cNvSpPr/>
              <p:nvPr/>
            </p:nvSpPr>
            <p:spPr>
              <a:xfrm>
                <a:off x="7039479" y="1903013"/>
                <a:ext cx="50443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2366" extrusionOk="0">
                    <a:moveTo>
                      <a:pt x="1" y="0"/>
                    </a:moveTo>
                    <a:lnTo>
                      <a:pt x="1" y="2366"/>
                    </a:lnTo>
                    <a:lnTo>
                      <a:pt x="1331" y="2366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0"/>
              <p:cNvSpPr/>
              <p:nvPr/>
            </p:nvSpPr>
            <p:spPr>
              <a:xfrm>
                <a:off x="7402387" y="1903013"/>
                <a:ext cx="53813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366" extrusionOk="0">
                    <a:moveTo>
                      <a:pt x="1" y="0"/>
                    </a:moveTo>
                    <a:lnTo>
                      <a:pt x="1" y="2366"/>
                    </a:lnTo>
                    <a:lnTo>
                      <a:pt x="1421" y="2366"/>
                    </a:lnTo>
                    <a:lnTo>
                      <a:pt x="14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7089884" y="1883472"/>
                <a:ext cx="312541" cy="367907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9715" extrusionOk="0">
                    <a:moveTo>
                      <a:pt x="0" y="1"/>
                    </a:moveTo>
                    <a:lnTo>
                      <a:pt x="0" y="9714"/>
                    </a:lnTo>
                    <a:lnTo>
                      <a:pt x="8253" y="9714"/>
                    </a:lnTo>
                    <a:lnTo>
                      <a:pt x="82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" name="Google Shape;370;p30"/>
            <p:cNvGrpSpPr/>
            <p:nvPr/>
          </p:nvGrpSpPr>
          <p:grpSpPr>
            <a:xfrm>
              <a:off x="7089884" y="2238314"/>
              <a:ext cx="312541" cy="371126"/>
              <a:chOff x="7089884" y="2238314"/>
              <a:chExt cx="312541" cy="371126"/>
            </a:xfrm>
          </p:grpSpPr>
          <p:sp>
            <p:nvSpPr>
              <p:cNvPr id="371" name="Google Shape;371;p30"/>
              <p:cNvSpPr/>
              <p:nvPr/>
            </p:nvSpPr>
            <p:spPr>
              <a:xfrm>
                <a:off x="7089884" y="2238314"/>
                <a:ext cx="312541" cy="157994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4172" extrusionOk="0">
                    <a:moveTo>
                      <a:pt x="0" y="0"/>
                    </a:moveTo>
                    <a:lnTo>
                      <a:pt x="0" y="4171"/>
                    </a:lnTo>
                    <a:lnTo>
                      <a:pt x="8253" y="4171"/>
                    </a:lnTo>
                    <a:lnTo>
                      <a:pt x="82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0"/>
              <p:cNvSpPr/>
              <p:nvPr/>
            </p:nvSpPr>
            <p:spPr>
              <a:xfrm>
                <a:off x="7089884" y="2296899"/>
                <a:ext cx="104218" cy="31254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8253" extrusionOk="0">
                    <a:moveTo>
                      <a:pt x="0" y="1"/>
                    </a:moveTo>
                    <a:lnTo>
                      <a:pt x="0" y="8253"/>
                    </a:lnTo>
                    <a:lnTo>
                      <a:pt x="2751" y="8253"/>
                    </a:lnTo>
                    <a:lnTo>
                      <a:pt x="27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>
                <a:off x="7298206" y="2296899"/>
                <a:ext cx="104218" cy="31254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8253" extrusionOk="0">
                    <a:moveTo>
                      <a:pt x="1" y="1"/>
                    </a:moveTo>
                    <a:lnTo>
                      <a:pt x="1" y="8253"/>
                    </a:lnTo>
                    <a:lnTo>
                      <a:pt x="2752" y="8253"/>
                    </a:lnTo>
                    <a:lnTo>
                      <a:pt x="27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" name="Google Shape;374;p30"/>
            <p:cNvSpPr/>
            <p:nvPr/>
          </p:nvSpPr>
          <p:spPr>
            <a:xfrm>
              <a:off x="7089884" y="2215517"/>
              <a:ext cx="312541" cy="48890"/>
            </a:xfrm>
            <a:custGeom>
              <a:avLst/>
              <a:gdLst/>
              <a:ahLst/>
              <a:cxnLst/>
              <a:rect l="l" t="t" r="r" b="b"/>
              <a:pathLst>
                <a:path w="8253" h="1291" extrusionOk="0">
                  <a:moveTo>
                    <a:pt x="0" y="1"/>
                  </a:moveTo>
                  <a:lnTo>
                    <a:pt x="0" y="1290"/>
                  </a:lnTo>
                  <a:lnTo>
                    <a:pt x="8253" y="1290"/>
                  </a:lnTo>
                  <a:lnTo>
                    <a:pt x="8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7221785" y="2215517"/>
              <a:ext cx="48852" cy="48890"/>
            </a:xfrm>
            <a:custGeom>
              <a:avLst/>
              <a:gdLst/>
              <a:ahLst/>
              <a:cxnLst/>
              <a:rect l="l" t="t" r="r" b="b"/>
              <a:pathLst>
                <a:path w="1290" h="1291" extrusionOk="0">
                  <a:moveTo>
                    <a:pt x="1" y="1"/>
                  </a:moveTo>
                  <a:lnTo>
                    <a:pt x="1" y="1290"/>
                  </a:lnTo>
                  <a:lnTo>
                    <a:pt x="1290" y="129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" name="Google Shape;376;p30"/>
            <p:cNvGrpSpPr/>
            <p:nvPr/>
          </p:nvGrpSpPr>
          <p:grpSpPr>
            <a:xfrm>
              <a:off x="7039479" y="2654998"/>
              <a:ext cx="154623" cy="48852"/>
              <a:chOff x="7039479" y="2654998"/>
              <a:chExt cx="154623" cy="48852"/>
            </a:xfrm>
          </p:grpSpPr>
          <p:sp>
            <p:nvSpPr>
              <p:cNvPr id="377" name="Google Shape;377;p30"/>
              <p:cNvSpPr/>
              <p:nvPr/>
            </p:nvSpPr>
            <p:spPr>
              <a:xfrm>
                <a:off x="7089884" y="2654998"/>
                <a:ext cx="104218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1290" extrusionOk="0">
                    <a:moveTo>
                      <a:pt x="0" y="0"/>
                    </a:moveTo>
                    <a:lnTo>
                      <a:pt x="0" y="1290"/>
                    </a:lnTo>
                    <a:lnTo>
                      <a:pt x="2751" y="1290"/>
                    </a:lnTo>
                    <a:lnTo>
                      <a:pt x="27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>
                <a:off x="7039479" y="2654998"/>
                <a:ext cx="50443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1331" y="1290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30"/>
            <p:cNvGrpSpPr/>
            <p:nvPr/>
          </p:nvGrpSpPr>
          <p:grpSpPr>
            <a:xfrm>
              <a:off x="7298206" y="2654998"/>
              <a:ext cx="157994" cy="48852"/>
              <a:chOff x="7298206" y="2654998"/>
              <a:chExt cx="157994" cy="48852"/>
            </a:xfrm>
          </p:grpSpPr>
          <p:sp>
            <p:nvSpPr>
              <p:cNvPr id="380" name="Google Shape;380;p30"/>
              <p:cNvSpPr/>
              <p:nvPr/>
            </p:nvSpPr>
            <p:spPr>
              <a:xfrm>
                <a:off x="7298206" y="2654998"/>
                <a:ext cx="104218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2752" y="1290"/>
                    </a:lnTo>
                    <a:lnTo>
                      <a:pt x="2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>
                <a:off x="7402387" y="2654998"/>
                <a:ext cx="53813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1421" y="1290"/>
                    </a:lnTo>
                    <a:lnTo>
                      <a:pt x="14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82;p30"/>
            <p:cNvSpPr/>
            <p:nvPr/>
          </p:nvSpPr>
          <p:spPr>
            <a:xfrm>
              <a:off x="7039479" y="1471750"/>
              <a:ext cx="55366" cy="258766"/>
            </a:xfrm>
            <a:custGeom>
              <a:avLst/>
              <a:gdLst/>
              <a:ahLst/>
              <a:cxnLst/>
              <a:rect l="l" t="t" r="r" b="b"/>
              <a:pathLst>
                <a:path w="1462" h="6833" extrusionOk="0">
                  <a:moveTo>
                    <a:pt x="1" y="0"/>
                  </a:moveTo>
                  <a:lnTo>
                    <a:pt x="1" y="6832"/>
                  </a:lnTo>
                  <a:lnTo>
                    <a:pt x="1462" y="683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7397577" y="1471750"/>
              <a:ext cx="55366" cy="258766"/>
            </a:xfrm>
            <a:custGeom>
              <a:avLst/>
              <a:gdLst/>
              <a:ahLst/>
              <a:cxnLst/>
              <a:rect l="l" t="t" r="r" b="b"/>
              <a:pathLst>
                <a:path w="1462" h="6833" extrusionOk="0">
                  <a:moveTo>
                    <a:pt x="0" y="0"/>
                  </a:moveTo>
                  <a:lnTo>
                    <a:pt x="0" y="6832"/>
                  </a:lnTo>
                  <a:lnTo>
                    <a:pt x="1462" y="683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7094845" y="1730478"/>
              <a:ext cx="307580" cy="153033"/>
            </a:xfrm>
            <a:custGeom>
              <a:avLst/>
              <a:gdLst/>
              <a:ahLst/>
              <a:cxnLst/>
              <a:rect l="l" t="t" r="r" b="b"/>
              <a:pathLst>
                <a:path w="8122" h="4041" extrusionOk="0">
                  <a:moveTo>
                    <a:pt x="0" y="0"/>
                  </a:moveTo>
                  <a:lnTo>
                    <a:pt x="0" y="4041"/>
                  </a:lnTo>
                  <a:lnTo>
                    <a:pt x="8122" y="4041"/>
                  </a:lnTo>
                  <a:lnTo>
                    <a:pt x="8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7194064" y="1784253"/>
              <a:ext cx="104180" cy="50443"/>
            </a:xfrm>
            <a:custGeom>
              <a:avLst/>
              <a:gdLst/>
              <a:ahLst/>
              <a:cxnLst/>
              <a:rect l="l" t="t" r="r" b="b"/>
              <a:pathLst>
                <a:path w="2751" h="1332" extrusionOk="0">
                  <a:moveTo>
                    <a:pt x="0" y="0"/>
                  </a:moveTo>
                  <a:lnTo>
                    <a:pt x="0" y="1331"/>
                  </a:lnTo>
                  <a:lnTo>
                    <a:pt x="2751" y="1331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30"/>
          <p:cNvSpPr txBox="1">
            <a:spLocks noGrp="1"/>
          </p:cNvSpPr>
          <p:nvPr>
            <p:ph type="subTitle" idx="3"/>
          </p:nvPr>
        </p:nvSpPr>
        <p:spPr>
          <a:xfrm>
            <a:off x="713225" y="3648075"/>
            <a:ext cx="3898800" cy="2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696300" y="448056"/>
            <a:ext cx="77514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2286000" y="2163236"/>
            <a:ext cx="4572000" cy="146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49" name="Google Shape;49;p4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4"/>
          <p:cNvGrpSpPr/>
          <p:nvPr/>
        </p:nvGrpSpPr>
        <p:grpSpPr>
          <a:xfrm>
            <a:off x="8094100" y="3660775"/>
            <a:ext cx="336631" cy="343199"/>
            <a:chOff x="8138150" y="3660775"/>
            <a:chExt cx="336631" cy="343199"/>
          </a:xfrm>
        </p:grpSpPr>
        <p:sp>
          <p:nvSpPr>
            <p:cNvPr id="58" name="Google Shape;58;p4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CUSTOM_3_1_1_1">
    <p:bg>
      <p:bgPr>
        <a:solidFill>
          <a:schemeClr val="accent4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>
            <a:spLocks noGrp="1"/>
          </p:cNvSpPr>
          <p:nvPr>
            <p:ph type="title"/>
          </p:nvPr>
        </p:nvSpPr>
        <p:spPr>
          <a:xfrm>
            <a:off x="4661800" y="448056"/>
            <a:ext cx="3768900" cy="55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9" name="Google Shape;389;p31"/>
          <p:cNvSpPr txBox="1">
            <a:spLocks noGrp="1"/>
          </p:cNvSpPr>
          <p:nvPr>
            <p:ph type="subTitle" idx="1"/>
          </p:nvPr>
        </p:nvSpPr>
        <p:spPr>
          <a:xfrm>
            <a:off x="5545075" y="1357450"/>
            <a:ext cx="2899500" cy="15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1">
            <a:hlinkClick r:id="rId2"/>
          </p:cNvPr>
          <p:cNvSpPr txBox="1">
            <a:spLocks noGrp="1"/>
          </p:cNvSpPr>
          <p:nvPr>
            <p:ph type="subTitle" idx="2"/>
          </p:nvPr>
        </p:nvSpPr>
        <p:spPr>
          <a:xfrm>
            <a:off x="713232" y="1357450"/>
            <a:ext cx="3826200" cy="30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1" name="Google Shape;391;p31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2">
  <p:cSld name="CUSTOM_3_1_1_1_1">
    <p:bg>
      <p:bgPr>
        <a:solidFill>
          <a:schemeClr val="accent4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/>
          <p:nvPr/>
        </p:nvSpPr>
        <p:spPr>
          <a:xfrm>
            <a:off x="7958300" y="2696850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2"/>
          <p:cNvSpPr/>
          <p:nvPr/>
        </p:nvSpPr>
        <p:spPr>
          <a:xfrm>
            <a:off x="6890613" y="405162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2"/>
          <p:cNvSpPr/>
          <p:nvPr/>
        </p:nvSpPr>
        <p:spPr>
          <a:xfrm>
            <a:off x="7958299" y="3613925"/>
            <a:ext cx="2253377" cy="1971007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2"/>
          <p:cNvGrpSpPr/>
          <p:nvPr/>
        </p:nvGrpSpPr>
        <p:grpSpPr>
          <a:xfrm>
            <a:off x="7851513" y="1693396"/>
            <a:ext cx="686035" cy="684224"/>
            <a:chOff x="3075875" y="1161581"/>
            <a:chExt cx="686035" cy="684224"/>
          </a:xfrm>
        </p:grpSpPr>
        <p:sp>
          <p:nvSpPr>
            <p:cNvPr id="397" name="Google Shape;397;p32"/>
            <p:cNvSpPr/>
            <p:nvPr/>
          </p:nvSpPr>
          <p:spPr>
            <a:xfrm>
              <a:off x="3075875" y="1447247"/>
              <a:ext cx="284815" cy="286669"/>
            </a:xfrm>
            <a:custGeom>
              <a:avLst/>
              <a:gdLst/>
              <a:ahLst/>
              <a:cxnLst/>
              <a:rect l="l" t="t" r="r" b="b"/>
              <a:pathLst>
                <a:path w="5992" h="6031" extrusionOk="0">
                  <a:moveTo>
                    <a:pt x="1130" y="1"/>
                  </a:moveTo>
                  <a:lnTo>
                    <a:pt x="1130" y="1149"/>
                  </a:lnTo>
                  <a:lnTo>
                    <a:pt x="1" y="1149"/>
                  </a:lnTo>
                  <a:lnTo>
                    <a:pt x="1" y="4767"/>
                  </a:lnTo>
                  <a:lnTo>
                    <a:pt x="1130" y="4767"/>
                  </a:lnTo>
                  <a:lnTo>
                    <a:pt x="1130" y="6030"/>
                  </a:lnTo>
                  <a:lnTo>
                    <a:pt x="4824" y="6030"/>
                  </a:lnTo>
                  <a:lnTo>
                    <a:pt x="4824" y="4767"/>
                  </a:lnTo>
                  <a:lnTo>
                    <a:pt x="5992" y="4767"/>
                  </a:lnTo>
                  <a:lnTo>
                    <a:pt x="5992" y="1149"/>
                  </a:lnTo>
                  <a:lnTo>
                    <a:pt x="4824" y="1149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416154" y="1559184"/>
              <a:ext cx="285718" cy="286621"/>
            </a:xfrm>
            <a:custGeom>
              <a:avLst/>
              <a:gdLst/>
              <a:ahLst/>
              <a:cxnLst/>
              <a:rect l="l" t="t" r="r" b="b"/>
              <a:pathLst>
                <a:path w="6011" h="6030" extrusionOk="0">
                  <a:moveTo>
                    <a:pt x="1130" y="0"/>
                  </a:moveTo>
                  <a:lnTo>
                    <a:pt x="1130" y="1129"/>
                  </a:lnTo>
                  <a:lnTo>
                    <a:pt x="0" y="1129"/>
                  </a:lnTo>
                  <a:lnTo>
                    <a:pt x="0" y="4728"/>
                  </a:lnTo>
                  <a:lnTo>
                    <a:pt x="1130" y="4728"/>
                  </a:lnTo>
                  <a:lnTo>
                    <a:pt x="1130" y="6029"/>
                  </a:lnTo>
                  <a:lnTo>
                    <a:pt x="4843" y="6029"/>
                  </a:lnTo>
                  <a:lnTo>
                    <a:pt x="4843" y="4728"/>
                  </a:lnTo>
                  <a:lnTo>
                    <a:pt x="6011" y="4728"/>
                  </a:lnTo>
                  <a:lnTo>
                    <a:pt x="6011" y="1129"/>
                  </a:lnTo>
                  <a:lnTo>
                    <a:pt x="4843" y="1129"/>
                  </a:lnTo>
                  <a:lnTo>
                    <a:pt x="48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3190521" y="1161581"/>
              <a:ext cx="571388" cy="397657"/>
            </a:xfrm>
            <a:custGeom>
              <a:avLst/>
              <a:gdLst/>
              <a:ahLst/>
              <a:cxnLst/>
              <a:rect l="l" t="t" r="r" b="b"/>
              <a:pathLst>
                <a:path w="12021" h="8366" extrusionOk="0">
                  <a:moveTo>
                    <a:pt x="9533" y="1"/>
                  </a:moveTo>
                  <a:lnTo>
                    <a:pt x="9533" y="1149"/>
                  </a:lnTo>
                  <a:lnTo>
                    <a:pt x="8365" y="1149"/>
                  </a:lnTo>
                  <a:lnTo>
                    <a:pt x="8365" y="1187"/>
                  </a:lnTo>
                  <a:lnTo>
                    <a:pt x="8365" y="2336"/>
                  </a:lnTo>
                  <a:lnTo>
                    <a:pt x="2451" y="2336"/>
                  </a:lnTo>
                  <a:lnTo>
                    <a:pt x="2451" y="3542"/>
                  </a:lnTo>
                  <a:lnTo>
                    <a:pt x="1187" y="3542"/>
                  </a:lnTo>
                  <a:lnTo>
                    <a:pt x="1187" y="4748"/>
                  </a:lnTo>
                  <a:lnTo>
                    <a:pt x="1" y="4748"/>
                  </a:lnTo>
                  <a:lnTo>
                    <a:pt x="1" y="5992"/>
                  </a:lnTo>
                  <a:lnTo>
                    <a:pt x="1264" y="5992"/>
                  </a:lnTo>
                  <a:lnTo>
                    <a:pt x="1264" y="4786"/>
                  </a:lnTo>
                  <a:lnTo>
                    <a:pt x="2451" y="4786"/>
                  </a:lnTo>
                  <a:lnTo>
                    <a:pt x="2451" y="3580"/>
                  </a:lnTo>
                  <a:lnTo>
                    <a:pt x="8365" y="3580"/>
                  </a:lnTo>
                  <a:lnTo>
                    <a:pt x="8365" y="4786"/>
                  </a:lnTo>
                  <a:lnTo>
                    <a:pt x="7217" y="4786"/>
                  </a:lnTo>
                  <a:lnTo>
                    <a:pt x="7217" y="5896"/>
                  </a:lnTo>
                  <a:lnTo>
                    <a:pt x="7217" y="8365"/>
                  </a:lnTo>
                  <a:lnTo>
                    <a:pt x="8365" y="8365"/>
                  </a:lnTo>
                  <a:lnTo>
                    <a:pt x="8365" y="5896"/>
                  </a:lnTo>
                  <a:lnTo>
                    <a:pt x="9533" y="5896"/>
                  </a:lnTo>
                  <a:lnTo>
                    <a:pt x="9533" y="5724"/>
                  </a:lnTo>
                  <a:lnTo>
                    <a:pt x="9533" y="4786"/>
                  </a:lnTo>
                  <a:lnTo>
                    <a:pt x="9533" y="2431"/>
                  </a:lnTo>
                  <a:lnTo>
                    <a:pt x="12021" y="2431"/>
                  </a:lnTo>
                  <a:lnTo>
                    <a:pt x="12021" y="1187"/>
                  </a:lnTo>
                  <a:lnTo>
                    <a:pt x="120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2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5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1" name="Google Shape;401;p32"/>
          <p:cNvSpPr txBox="1">
            <a:spLocks noGrp="1"/>
          </p:cNvSpPr>
          <p:nvPr>
            <p:ph type="subTitle" idx="1"/>
          </p:nvPr>
        </p:nvSpPr>
        <p:spPr>
          <a:xfrm>
            <a:off x="5545075" y="1357450"/>
            <a:ext cx="2899500" cy="26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2">
            <a:hlinkClick r:id="rId2"/>
          </p:cNvPr>
          <p:cNvSpPr txBox="1">
            <a:spLocks noGrp="1"/>
          </p:cNvSpPr>
          <p:nvPr>
            <p:ph type="subTitle" idx="2"/>
          </p:nvPr>
        </p:nvSpPr>
        <p:spPr>
          <a:xfrm>
            <a:off x="745825" y="1357450"/>
            <a:ext cx="3826200" cy="26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3" name="Google Shape;403;p32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8">
  <p:cSld name="CUSTOM_5">
    <p:bg>
      <p:bgPr>
        <a:solidFill>
          <a:schemeClr val="accent4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3858900" cy="257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subTitle" idx="1"/>
          </p:nvPr>
        </p:nvSpPr>
        <p:spPr>
          <a:xfrm>
            <a:off x="704100" y="2293575"/>
            <a:ext cx="2252700" cy="7953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 ExtraBold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bg>
      <p:bgPr>
        <a:solidFill>
          <a:schemeClr val="accent4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>
            <a:spLocks noGrp="1"/>
          </p:cNvSpPr>
          <p:nvPr>
            <p:ph type="title" hasCustomPrompt="1"/>
          </p:nvPr>
        </p:nvSpPr>
        <p:spPr>
          <a:xfrm>
            <a:off x="4432750" y="1776100"/>
            <a:ext cx="1645800" cy="65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1" name="Google Shape;411;p35"/>
          <p:cNvSpPr txBox="1">
            <a:spLocks noGrp="1"/>
          </p:cNvSpPr>
          <p:nvPr>
            <p:ph type="title" idx="2"/>
          </p:nvPr>
        </p:nvSpPr>
        <p:spPr>
          <a:xfrm>
            <a:off x="6315075" y="1776100"/>
            <a:ext cx="2420400" cy="65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5"/>
          <p:cNvSpPr txBox="1">
            <a:spLocks noGrp="1"/>
          </p:cNvSpPr>
          <p:nvPr>
            <p:ph type="title" idx="3" hasCustomPrompt="1"/>
          </p:nvPr>
        </p:nvSpPr>
        <p:spPr>
          <a:xfrm>
            <a:off x="4432663" y="2588055"/>
            <a:ext cx="1645800" cy="65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3" name="Google Shape;413;p35"/>
          <p:cNvSpPr txBox="1">
            <a:spLocks noGrp="1"/>
          </p:cNvSpPr>
          <p:nvPr>
            <p:ph type="title" idx="4"/>
          </p:nvPr>
        </p:nvSpPr>
        <p:spPr>
          <a:xfrm>
            <a:off x="6315075" y="2588055"/>
            <a:ext cx="2381100" cy="65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5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"/>
          <p:cNvSpPr txBox="1">
            <a:spLocks noGrp="1"/>
          </p:cNvSpPr>
          <p:nvPr>
            <p:ph type="title" idx="5"/>
          </p:nvPr>
        </p:nvSpPr>
        <p:spPr>
          <a:xfrm>
            <a:off x="704088" y="448056"/>
            <a:ext cx="7751400" cy="9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5324963" y="3407375"/>
            <a:ext cx="2286000" cy="345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1"/>
          </p:nvPr>
        </p:nvSpPr>
        <p:spPr>
          <a:xfrm>
            <a:off x="1533038" y="3407664"/>
            <a:ext cx="2286000" cy="347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sso One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2"/>
          </p:nvPr>
        </p:nvSpPr>
        <p:spPr>
          <a:xfrm>
            <a:off x="1533038" y="2540175"/>
            <a:ext cx="2286000" cy="63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3"/>
          </p:nvPr>
        </p:nvSpPr>
        <p:spPr>
          <a:xfrm>
            <a:off x="5324963" y="2571750"/>
            <a:ext cx="2286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4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679400" y="448056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2286000" y="448053"/>
            <a:ext cx="4572000" cy="6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1"/>
          </p:nvPr>
        </p:nvSpPr>
        <p:spPr>
          <a:xfrm>
            <a:off x="2286000" y="1367475"/>
            <a:ext cx="4572000" cy="9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SemiBold"/>
              <a:buNone/>
              <a:defRPr sz="1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713225" y="1344200"/>
            <a:ext cx="3858900" cy="32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4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 idx="2"/>
          </p:nvPr>
        </p:nvSpPr>
        <p:spPr>
          <a:xfrm>
            <a:off x="2286000" y="129598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286000" y="2204475"/>
            <a:ext cx="45720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713232" y="420624"/>
            <a:ext cx="5596200" cy="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79400" y="463300"/>
            <a:ext cx="77514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subTitle" idx="1"/>
          </p:nvPr>
        </p:nvSpPr>
        <p:spPr>
          <a:xfrm>
            <a:off x="703385" y="2187543"/>
            <a:ext cx="7735800" cy="75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김대관</a:t>
            </a:r>
            <a:r>
              <a:rPr lang="en-US" altLang="ko-KR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 / </a:t>
            </a:r>
            <a:r>
              <a:rPr lang="ko-KR" altLang="en-US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김희아</a:t>
            </a:r>
            <a:r>
              <a:rPr lang="en-US" altLang="ko-KR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 / </a:t>
            </a:r>
            <a:r>
              <a:rPr lang="ko-KR" altLang="en-US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이상화</a:t>
            </a:r>
            <a:r>
              <a:rPr lang="en-US" altLang="ko-KR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 / </a:t>
            </a:r>
            <a:r>
              <a:rPr lang="ko-KR" altLang="en-US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오준석</a:t>
            </a:r>
            <a:r>
              <a:rPr lang="en-US" altLang="ko-KR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 / </a:t>
            </a:r>
            <a:r>
              <a:rPr lang="ko-KR" altLang="en-US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조영수 </a:t>
            </a:r>
            <a:r>
              <a:rPr lang="en-US" altLang="ko-KR" sz="2400" dirty="0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/ </a:t>
            </a:r>
            <a:r>
              <a:rPr lang="ko-KR" altLang="en-US" sz="2400" dirty="0" err="1">
                <a:solidFill>
                  <a:srgbClr val="FFFF82"/>
                </a:solidFill>
                <a:latin typeface="Russo One" panose="020B0600000101010101" charset="0"/>
                <a:ea typeface="나눔스퀘어_ac ExtraBold" panose="020B0600000101010101" pitchFamily="50" charset="-127"/>
              </a:rPr>
              <a:t>한원영</a:t>
            </a:r>
            <a:endParaRPr sz="2400" dirty="0">
              <a:solidFill>
                <a:srgbClr val="FFFF82"/>
              </a:solidFill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sp>
        <p:nvSpPr>
          <p:cNvPr id="421" name="Google Shape;421;p36"/>
          <p:cNvSpPr txBox="1">
            <a:spLocks noGrp="1"/>
          </p:cNvSpPr>
          <p:nvPr>
            <p:ph type="ctrTitle"/>
          </p:nvPr>
        </p:nvSpPr>
        <p:spPr>
          <a:xfrm>
            <a:off x="694288" y="1011943"/>
            <a:ext cx="7738200" cy="130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sso One" panose="020B0600000101010101" charset="0"/>
                <a:ea typeface="나눔스퀘어_ac ExtraBold" panose="020B0600000101010101" pitchFamily="50" charset="-127"/>
              </a:rPr>
              <a:t>Ideal Finder</a:t>
            </a:r>
          </a:p>
        </p:txBody>
      </p:sp>
      <p:sp>
        <p:nvSpPr>
          <p:cNvPr id="422" name="Google Shape;422;p36"/>
          <p:cNvSpPr/>
          <p:nvPr/>
        </p:nvSpPr>
        <p:spPr>
          <a:xfrm rot="10800000">
            <a:off x="10871110" y="3596446"/>
            <a:ext cx="88914" cy="90435"/>
          </a:xfrm>
          <a:custGeom>
            <a:avLst/>
            <a:gdLst/>
            <a:ahLst/>
            <a:cxnLst/>
            <a:rect l="l" t="t" r="r" b="b"/>
            <a:pathLst>
              <a:path w="421" h="424" extrusionOk="0">
                <a:moveTo>
                  <a:pt x="1" y="1"/>
                </a:moveTo>
                <a:lnTo>
                  <a:pt x="1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3" name="Google Shape;423;p36"/>
          <p:cNvSpPr/>
          <p:nvPr/>
        </p:nvSpPr>
        <p:spPr>
          <a:xfrm rot="10800000">
            <a:off x="9710170" y="4135588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24" name="Google Shape;424;p36"/>
          <p:cNvGrpSpPr/>
          <p:nvPr/>
        </p:nvGrpSpPr>
        <p:grpSpPr>
          <a:xfrm>
            <a:off x="4388185" y="539492"/>
            <a:ext cx="367639" cy="663468"/>
            <a:chOff x="2827350" y="2820150"/>
            <a:chExt cx="242650" cy="437875"/>
          </a:xfrm>
        </p:grpSpPr>
        <p:sp>
          <p:nvSpPr>
            <p:cNvPr id="425" name="Google Shape;425;p36"/>
            <p:cNvSpPr/>
            <p:nvPr/>
          </p:nvSpPr>
          <p:spPr>
            <a:xfrm>
              <a:off x="2876175" y="2820150"/>
              <a:ext cx="144050" cy="47400"/>
            </a:xfrm>
            <a:custGeom>
              <a:avLst/>
              <a:gdLst/>
              <a:ahLst/>
              <a:cxnLst/>
              <a:rect l="l" t="t" r="r" b="b"/>
              <a:pathLst>
                <a:path w="5762" h="1896" extrusionOk="0">
                  <a:moveTo>
                    <a:pt x="0" y="1"/>
                  </a:moveTo>
                  <a:lnTo>
                    <a:pt x="0" y="1895"/>
                  </a:lnTo>
                  <a:lnTo>
                    <a:pt x="5761" y="1895"/>
                  </a:lnTo>
                  <a:lnTo>
                    <a:pt x="57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2827350" y="2870400"/>
              <a:ext cx="49325" cy="96200"/>
            </a:xfrm>
            <a:custGeom>
              <a:avLst/>
              <a:gdLst/>
              <a:ahLst/>
              <a:cxnLst/>
              <a:rect l="l" t="t" r="r" b="b"/>
              <a:pathLst>
                <a:path w="1973" h="3848" extrusionOk="0">
                  <a:moveTo>
                    <a:pt x="1" y="0"/>
                  </a:moveTo>
                  <a:lnTo>
                    <a:pt x="1" y="3848"/>
                  </a:lnTo>
                  <a:lnTo>
                    <a:pt x="1972" y="384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3020675" y="2870400"/>
              <a:ext cx="49325" cy="96200"/>
            </a:xfrm>
            <a:custGeom>
              <a:avLst/>
              <a:gdLst/>
              <a:ahLst/>
              <a:cxnLst/>
              <a:rect l="l" t="t" r="r" b="b"/>
              <a:pathLst>
                <a:path w="1973" h="3848" extrusionOk="0">
                  <a:moveTo>
                    <a:pt x="1" y="0"/>
                  </a:moveTo>
                  <a:lnTo>
                    <a:pt x="1" y="3848"/>
                  </a:lnTo>
                  <a:lnTo>
                    <a:pt x="1972" y="384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876175" y="2963700"/>
              <a:ext cx="144050" cy="294325"/>
            </a:xfrm>
            <a:custGeom>
              <a:avLst/>
              <a:gdLst/>
              <a:ahLst/>
              <a:cxnLst/>
              <a:rect l="l" t="t" r="r" b="b"/>
              <a:pathLst>
                <a:path w="5762" h="11773" extrusionOk="0">
                  <a:moveTo>
                    <a:pt x="0" y="1"/>
                  </a:moveTo>
                  <a:lnTo>
                    <a:pt x="0" y="1915"/>
                  </a:lnTo>
                  <a:lnTo>
                    <a:pt x="2010" y="1915"/>
                  </a:lnTo>
                  <a:lnTo>
                    <a:pt x="2010" y="7887"/>
                  </a:lnTo>
                  <a:lnTo>
                    <a:pt x="0" y="7887"/>
                  </a:lnTo>
                  <a:lnTo>
                    <a:pt x="0" y="9782"/>
                  </a:lnTo>
                  <a:lnTo>
                    <a:pt x="2010" y="9782"/>
                  </a:lnTo>
                  <a:lnTo>
                    <a:pt x="2010" y="11772"/>
                  </a:lnTo>
                  <a:lnTo>
                    <a:pt x="3962" y="11772"/>
                  </a:lnTo>
                  <a:lnTo>
                    <a:pt x="3962" y="9782"/>
                  </a:lnTo>
                  <a:lnTo>
                    <a:pt x="3962" y="7887"/>
                  </a:lnTo>
                  <a:lnTo>
                    <a:pt x="3962" y="1915"/>
                  </a:lnTo>
                  <a:lnTo>
                    <a:pt x="5761" y="1915"/>
                  </a:lnTo>
                  <a:lnTo>
                    <a:pt x="57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00;p45">
            <a:extLst>
              <a:ext uri="{FF2B5EF4-FFF2-40B4-BE49-F238E27FC236}">
                <a16:creationId xmlns:a16="http://schemas.microsoft.com/office/drawing/2014/main" id="{2409B961-5660-45D4-8460-6154E01AF1B8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13" name="Google Shape;500;p45">
            <a:extLst>
              <a:ext uri="{FF2B5EF4-FFF2-40B4-BE49-F238E27FC236}">
                <a16:creationId xmlns:a16="http://schemas.microsoft.com/office/drawing/2014/main" id="{7E69BC23-9174-4704-BD7A-4BD48CD4B0F4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endParaRPr lang="ko-KR" altLang="en-US" sz="1200" dirty="0">
              <a:latin typeface="Russo One" panose="020B0600000101010101" charset="0"/>
              <a:ea typeface="Black Han Sans" panose="020B0600000101010101" charset="-127"/>
              <a:cs typeface="Black Han Sans"/>
              <a:sym typeface="Black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A504AA-5633-448C-83B4-D2538586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00" y="1682506"/>
            <a:ext cx="44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5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00;p45">
            <a:extLst>
              <a:ext uri="{FF2B5EF4-FFF2-40B4-BE49-F238E27FC236}">
                <a16:creationId xmlns:a16="http://schemas.microsoft.com/office/drawing/2014/main" id="{68887738-021F-4561-A92F-1B16EEE26C5D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16" name="Google Shape;500;p45">
            <a:extLst>
              <a:ext uri="{FF2B5EF4-FFF2-40B4-BE49-F238E27FC236}">
                <a16:creationId xmlns:a16="http://schemas.microsoft.com/office/drawing/2014/main" id="{8B50A731-F840-4F34-92BE-ACCBB814296D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b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</a:br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    </a:t>
            </a:r>
            <a:r>
              <a:rPr lang="en-US" altLang="ko-KR" sz="14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lack Han Sans"/>
                <a:sym typeface="Black Han Sans"/>
              </a:rPr>
              <a:t>이상형 도출 방법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Black Han Sans"/>
              <a:sym typeface="Black Han San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B785DC7-0FC7-4A1E-9360-4AD5C92AAC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2" y="1775294"/>
            <a:ext cx="3438293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mazon SageMaker supports kNN classification and regression | AWS Machine  Learning Blog">
            <a:extLst>
              <a:ext uri="{FF2B5EF4-FFF2-40B4-BE49-F238E27FC236}">
                <a16:creationId xmlns:a16="http://schemas.microsoft.com/office/drawing/2014/main" id="{8ABD973F-D7CF-40AA-A9A2-5CA7E8DF4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78"/>
          <a:stretch/>
        </p:blipFill>
        <p:spPr bwMode="auto">
          <a:xfrm>
            <a:off x="4572000" y="1775294"/>
            <a:ext cx="3438293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897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0;p45">
            <a:extLst>
              <a:ext uri="{FF2B5EF4-FFF2-40B4-BE49-F238E27FC236}">
                <a16:creationId xmlns:a16="http://schemas.microsoft.com/office/drawing/2014/main" id="{369C9332-0C56-437C-AA51-5339899F3A46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8" name="Google Shape;500;p45">
            <a:extLst>
              <a:ext uri="{FF2B5EF4-FFF2-40B4-BE49-F238E27FC236}">
                <a16:creationId xmlns:a16="http://schemas.microsoft.com/office/drawing/2014/main" id="{22673700-2563-48E6-AD09-D48028B7AC10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b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</a:br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    </a:t>
            </a:r>
            <a:r>
              <a:rPr lang="en-US" altLang="ko-KR" sz="14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lack Han Sans"/>
                <a:sym typeface="Black Han Sans"/>
              </a:rPr>
              <a:t>이상형 도출 방법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Black Han Sans"/>
              <a:sym typeface="Black Han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F0FCB4-02B4-44FE-9615-C9D21A084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658" y="837225"/>
            <a:ext cx="2354558" cy="34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5BA49A-79D5-445A-B720-039DE5B91150}"/>
              </a:ext>
            </a:extLst>
          </p:cNvPr>
          <p:cNvSpPr txBox="1"/>
          <p:nvPr/>
        </p:nvSpPr>
        <p:spPr>
          <a:xfrm>
            <a:off x="536261" y="1775294"/>
            <a:ext cx="52515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✔ 뇌세포는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단계로 사람의 얼굴을 인지하게 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1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단계로 사람인지 물건인지 판별합니다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2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단계는 판별에 쓰인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본능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기억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감정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친숙함과 연결시킵니다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 b="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800" b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✔ 사람이라는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안에 이상형에 해당하는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존재하리라 생각됩니다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 b="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b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ko-KR" altLang="en-US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94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0;p45">
            <a:extLst>
              <a:ext uri="{FF2B5EF4-FFF2-40B4-BE49-F238E27FC236}">
                <a16:creationId xmlns:a16="http://schemas.microsoft.com/office/drawing/2014/main" id="{369C9332-0C56-437C-AA51-5339899F3A46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8" name="Google Shape;500;p45">
            <a:extLst>
              <a:ext uri="{FF2B5EF4-FFF2-40B4-BE49-F238E27FC236}">
                <a16:creationId xmlns:a16="http://schemas.microsoft.com/office/drawing/2014/main" id="{22673700-2563-48E6-AD09-D48028B7AC10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b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</a:br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    </a:t>
            </a:r>
            <a:r>
              <a:rPr lang="en-US" altLang="ko-KR" sz="14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lack Han Sans"/>
                <a:sym typeface="Black Han Sans"/>
              </a:rPr>
              <a:t>이상형 도출 방법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Black Han Sans"/>
              <a:sym typeface="Black Han San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30E6B5-C05F-4D37-9665-573A6B6D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21" y="1775294"/>
            <a:ext cx="272110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A2A6E57F-4571-4C01-B28D-C2CDD2E1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098" y="1775294"/>
            <a:ext cx="271559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E4E81BEF-E7F7-49AE-98F2-FB698281AC5E}"/>
              </a:ext>
            </a:extLst>
          </p:cNvPr>
          <p:cNvSpPr/>
          <p:nvPr/>
        </p:nvSpPr>
        <p:spPr>
          <a:xfrm>
            <a:off x="3314700" y="1250950"/>
            <a:ext cx="2715591" cy="469900"/>
          </a:xfrm>
          <a:prstGeom prst="curved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41557D-C829-41F2-9F54-E48F9EB88BF0}"/>
              </a:ext>
            </a:extLst>
          </p:cNvPr>
          <p:cNvSpPr txBox="1"/>
          <p:nvPr/>
        </p:nvSpPr>
        <p:spPr>
          <a:xfrm>
            <a:off x="747922" y="3940896"/>
            <a:ext cx="3695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비지도학습 모델을 이용하여 사람 얼굴에 대한 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얻습니다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0809-EEB7-440A-A96E-C585DA01BC6B}"/>
              </a:ext>
            </a:extLst>
          </p:cNvPr>
          <p:cNvSpPr txBox="1"/>
          <p:nvPr/>
        </p:nvSpPr>
        <p:spPr>
          <a:xfrm>
            <a:off x="4468816" y="3935294"/>
            <a:ext cx="44401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얻은 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이용하여 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수행하고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이미지들을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시각화하여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결과를 확인 및 검토합니다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br>
              <a:rPr lang="ko-KR" altLang="en-US" dirty="0"/>
            </a:br>
            <a:endParaRPr lang="en-US" altLang="ko-KR" sz="1400" b="0" i="0" u="none" strike="noStrike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16AB2-3770-4BD0-B465-B5A377F1585D}"/>
              </a:ext>
            </a:extLst>
          </p:cNvPr>
          <p:cNvSpPr txBox="1"/>
          <p:nvPr/>
        </p:nvSpPr>
        <p:spPr>
          <a:xfrm>
            <a:off x="2157524" y="2030806"/>
            <a:ext cx="52511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20124D"/>
                </a:solidFill>
                <a:effectLst/>
                <a:latin typeface="Comic Sans MS" panose="030F0702030302020204" pitchFamily="66" charset="0"/>
              </a:rPr>
              <a:t>Feature</a:t>
            </a:r>
            <a:endParaRPr lang="en-US" altLang="ko-KR" b="0" dirty="0">
              <a:effectLst/>
            </a:endParaRPr>
          </a:p>
          <a:p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06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0;p45">
            <a:extLst>
              <a:ext uri="{FF2B5EF4-FFF2-40B4-BE49-F238E27FC236}">
                <a16:creationId xmlns:a16="http://schemas.microsoft.com/office/drawing/2014/main" id="{369C9332-0C56-437C-AA51-5339899F3A46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8" name="Google Shape;500;p45">
            <a:extLst>
              <a:ext uri="{FF2B5EF4-FFF2-40B4-BE49-F238E27FC236}">
                <a16:creationId xmlns:a16="http://schemas.microsoft.com/office/drawing/2014/main" id="{22673700-2563-48E6-AD09-D48028B7AC10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b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</a:br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    </a:t>
            </a:r>
            <a:r>
              <a:rPr lang="en-US" altLang="ko-KR" sz="14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lack Han Sans"/>
                <a:sym typeface="Black Han Sans"/>
              </a:rPr>
              <a:t>이상형 도출 방법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4B351-243B-4B3A-93ED-571085A25A61}"/>
              </a:ext>
            </a:extLst>
          </p:cNvPr>
          <p:cNvSpPr txBox="1"/>
          <p:nvPr/>
        </p:nvSpPr>
        <p:spPr>
          <a:xfrm>
            <a:off x="397276" y="2185057"/>
            <a:ext cx="41747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대해 조건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눈썹의 굵기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피부색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주거나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이상형 </a:t>
            </a:r>
            <a:r>
              <a:rPr lang="en-US" altLang="ko-KR" sz="1800" b="0" i="0" u="none" strike="noStrike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Classfication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모델로 만들어서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특이하게 활성화되는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이용할 수 있을 것으로 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 b="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b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ko-KR" altLang="en-US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0E9A5-7166-4E1D-8665-07A37C1A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422" y="1700763"/>
            <a:ext cx="3176777" cy="252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4773F4-FE08-420C-89F7-188A20AA1F78}"/>
              </a:ext>
            </a:extLst>
          </p:cNvPr>
          <p:cNvSpPr txBox="1"/>
          <p:nvPr/>
        </p:nvSpPr>
        <p:spPr>
          <a:xfrm>
            <a:off x="6286536" y="2010110"/>
            <a:ext cx="52541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20124D"/>
                </a:solidFill>
                <a:effectLst/>
                <a:latin typeface="Comic Sans MS" panose="030F0702030302020204" pitchFamily="66" charset="0"/>
              </a:rPr>
              <a:t>Feature</a:t>
            </a:r>
            <a:endParaRPr lang="en-US" altLang="ko-KR" b="0" dirty="0">
              <a:effectLst/>
            </a:endParaRPr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857E422-A2B1-4C92-8A6E-39B8DC589A00}"/>
              </a:ext>
            </a:extLst>
          </p:cNvPr>
          <p:cNvSpPr/>
          <p:nvPr/>
        </p:nvSpPr>
        <p:spPr>
          <a:xfrm>
            <a:off x="6499225" y="2296716"/>
            <a:ext cx="441325" cy="925115"/>
          </a:xfrm>
          <a:prstGeom prst="roundRect">
            <a:avLst/>
          </a:prstGeom>
          <a:noFill/>
          <a:ln>
            <a:solidFill>
              <a:srgbClr val="AB6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1D8A76-A636-489E-AADF-ED29171D6017}"/>
              </a:ext>
            </a:extLst>
          </p:cNvPr>
          <p:cNvSpPr txBox="1"/>
          <p:nvPr/>
        </p:nvSpPr>
        <p:spPr>
          <a:xfrm>
            <a:off x="6238911" y="3866106"/>
            <a:ext cx="61023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73763"/>
                </a:solidFill>
                <a:effectLst/>
                <a:latin typeface="Comic Sans MS" panose="030F0702030302020204" pitchFamily="66" charset="0"/>
              </a:rPr>
              <a:t>Condition</a:t>
            </a:r>
            <a:endParaRPr lang="en-US" altLang="ko-KR" b="0" dirty="0">
              <a:effectLst/>
            </a:endParaRPr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26934D03-B736-4622-9F5C-E0E676935C1E}"/>
              </a:ext>
            </a:extLst>
          </p:cNvPr>
          <p:cNvSpPr/>
          <p:nvPr/>
        </p:nvSpPr>
        <p:spPr>
          <a:xfrm>
            <a:off x="6670675" y="3118239"/>
            <a:ext cx="87313" cy="84931"/>
          </a:xfrm>
          <a:prstGeom prst="plus">
            <a:avLst>
              <a:gd name="adj" fmla="val 375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8BA0F2A-391A-4F2C-9A0C-3A7F1FB640A1}"/>
              </a:ext>
            </a:extLst>
          </p:cNvPr>
          <p:cNvSpPr/>
          <p:nvPr/>
        </p:nvSpPr>
        <p:spPr>
          <a:xfrm>
            <a:off x="6499225" y="3246829"/>
            <a:ext cx="441325" cy="675084"/>
          </a:xfrm>
          <a:prstGeom prst="ellipse">
            <a:avLst/>
          </a:prstGeom>
          <a:noFill/>
          <a:ln>
            <a:solidFill>
              <a:srgbClr val="AB6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DAA7DE-E65D-4571-9A77-193670CA00F3}"/>
              </a:ext>
            </a:extLst>
          </p:cNvPr>
          <p:cNvSpPr/>
          <p:nvPr/>
        </p:nvSpPr>
        <p:spPr>
          <a:xfrm>
            <a:off x="6624331" y="3314635"/>
            <a:ext cx="180000" cy="1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7B60B3-AA31-4FE9-94D0-C3E898772AF2}"/>
              </a:ext>
            </a:extLst>
          </p:cNvPr>
          <p:cNvSpPr/>
          <p:nvPr/>
        </p:nvSpPr>
        <p:spPr>
          <a:xfrm>
            <a:off x="6624331" y="3497016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F491B2-1E82-4076-BA88-A240A71591C9}"/>
              </a:ext>
            </a:extLst>
          </p:cNvPr>
          <p:cNvSpPr/>
          <p:nvPr/>
        </p:nvSpPr>
        <p:spPr>
          <a:xfrm>
            <a:off x="6624331" y="3678635"/>
            <a:ext cx="180000" cy="18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5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0;p45">
            <a:extLst>
              <a:ext uri="{FF2B5EF4-FFF2-40B4-BE49-F238E27FC236}">
                <a16:creationId xmlns:a16="http://schemas.microsoft.com/office/drawing/2014/main" id="{369C9332-0C56-437C-AA51-5339899F3A46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8" name="Google Shape;500;p45">
            <a:extLst>
              <a:ext uri="{FF2B5EF4-FFF2-40B4-BE49-F238E27FC236}">
                <a16:creationId xmlns:a16="http://schemas.microsoft.com/office/drawing/2014/main" id="{22673700-2563-48E6-AD09-D48028B7AC10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b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</a:br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    </a:t>
            </a:r>
            <a:r>
              <a:rPr lang="en-US" altLang="ko-KR" sz="14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MTCNN,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FaceNet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,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K-Means clustering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사용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DDB634-1231-435A-BD5A-2D44911D4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12" y="1745126"/>
            <a:ext cx="457200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1BED69-31DF-418C-8193-FEB9D2488C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9"/>
          <a:stretch/>
        </p:blipFill>
        <p:spPr>
          <a:xfrm>
            <a:off x="1013370" y="1499347"/>
            <a:ext cx="756118" cy="10019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519339-362B-4FB3-AABE-0C19DA84C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64" y="1836172"/>
            <a:ext cx="457200" cy="457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C96176-6979-4FE7-8355-8988790FE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17" y="1946313"/>
            <a:ext cx="457200" cy="457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BD11BC-E8FE-4FA7-B4DE-FAA0F39CD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70" y="2045474"/>
            <a:ext cx="457200" cy="457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306F5B-A7B9-41A8-88F1-5202F87EBF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36" y="1599930"/>
            <a:ext cx="752119" cy="9482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8C51A1-40F0-4C1D-8C60-AD615A0F16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3" y="1703583"/>
            <a:ext cx="637717" cy="9565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36E05A-B64D-4B2B-8E66-3432387FAD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7"/>
          <a:stretch/>
        </p:blipFill>
        <p:spPr>
          <a:xfrm>
            <a:off x="492956" y="1815443"/>
            <a:ext cx="683931" cy="956576"/>
          </a:xfrm>
          <a:prstGeom prst="rect">
            <a:avLst/>
          </a:prstGeom>
        </p:spPr>
      </p:pic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FA4D89EF-91CB-42CC-85BB-80679CF635A9}"/>
              </a:ext>
            </a:extLst>
          </p:cNvPr>
          <p:cNvSpPr/>
          <p:nvPr/>
        </p:nvSpPr>
        <p:spPr>
          <a:xfrm>
            <a:off x="2488673" y="1817139"/>
            <a:ext cx="1151151" cy="52641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MTCNN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6">
            <a:extLst>
              <a:ext uri="{FF2B5EF4-FFF2-40B4-BE49-F238E27FC236}">
                <a16:creationId xmlns:a16="http://schemas.microsoft.com/office/drawing/2014/main" id="{6875D6F9-E920-457B-9438-E0E3B6BF4E4E}"/>
              </a:ext>
            </a:extLst>
          </p:cNvPr>
          <p:cNvSpPr/>
          <p:nvPr/>
        </p:nvSpPr>
        <p:spPr>
          <a:xfrm>
            <a:off x="5881037" y="1817139"/>
            <a:ext cx="1151151" cy="52641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</a:rPr>
              <a:t>FaceNet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1BBF07-88D2-4DAD-B786-B317CB52A93C}"/>
              </a:ext>
            </a:extLst>
          </p:cNvPr>
          <p:cNvSpPr txBox="1"/>
          <p:nvPr/>
        </p:nvSpPr>
        <p:spPr>
          <a:xfrm>
            <a:off x="7914847" y="1225431"/>
            <a:ext cx="449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0338A0-85CB-4481-97B8-F411B1C47200}"/>
              </a:ext>
            </a:extLst>
          </p:cNvPr>
          <p:cNvSpPr txBox="1"/>
          <p:nvPr/>
        </p:nvSpPr>
        <p:spPr>
          <a:xfrm>
            <a:off x="3305980" y="2948512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 Detection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05EB693-E518-40E3-BC47-981E6B3C6D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515235"/>
            <a:ext cx="1038745" cy="11049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B9B07C-E3F4-4B7D-9E2F-09361B1C35B8}"/>
              </a:ext>
            </a:extLst>
          </p:cNvPr>
          <p:cNvSpPr txBox="1"/>
          <p:nvPr/>
        </p:nvSpPr>
        <p:spPr>
          <a:xfrm>
            <a:off x="465809" y="2839812"/>
            <a:ext cx="1465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Custom Dataset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E2CDE6-099C-4C9D-AEEE-E235BC2E6EFF}"/>
              </a:ext>
            </a:extLst>
          </p:cNvPr>
          <p:cNvSpPr txBox="1"/>
          <p:nvPr/>
        </p:nvSpPr>
        <p:spPr>
          <a:xfrm>
            <a:off x="6528590" y="276431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 Embedding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BC64FF-A279-4CE1-950E-98A118C6321A}"/>
              </a:ext>
            </a:extLst>
          </p:cNvPr>
          <p:cNvSpPr txBox="1"/>
          <p:nvPr/>
        </p:nvSpPr>
        <p:spPr>
          <a:xfrm rot="19211660">
            <a:off x="4989092" y="1607758"/>
            <a:ext cx="46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4EE419-1A1C-485D-9D9B-3AC405A0AA3E}"/>
              </a:ext>
            </a:extLst>
          </p:cNvPr>
          <p:cNvSpPr txBox="1"/>
          <p:nvPr/>
        </p:nvSpPr>
        <p:spPr>
          <a:xfrm rot="19211660">
            <a:off x="1628629" y="1593537"/>
            <a:ext cx="46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4" name="오른쪽 화살표 482">
            <a:extLst>
              <a:ext uri="{FF2B5EF4-FFF2-40B4-BE49-F238E27FC236}">
                <a16:creationId xmlns:a16="http://schemas.microsoft.com/office/drawing/2014/main" id="{CB83483C-CE88-4607-92C3-39CB3CA4258D}"/>
              </a:ext>
            </a:extLst>
          </p:cNvPr>
          <p:cNvSpPr/>
          <p:nvPr/>
        </p:nvSpPr>
        <p:spPr>
          <a:xfrm>
            <a:off x="2060517" y="1947504"/>
            <a:ext cx="259863" cy="265683"/>
          </a:xfrm>
          <a:prstGeom prst="rightArrow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50">
            <a:extLst>
              <a:ext uri="{FF2B5EF4-FFF2-40B4-BE49-F238E27FC236}">
                <a16:creationId xmlns:a16="http://schemas.microsoft.com/office/drawing/2014/main" id="{43364780-B040-489D-899B-E94F19430764}"/>
              </a:ext>
            </a:extLst>
          </p:cNvPr>
          <p:cNvSpPr/>
          <p:nvPr/>
        </p:nvSpPr>
        <p:spPr>
          <a:xfrm>
            <a:off x="3808117" y="1947504"/>
            <a:ext cx="259863" cy="265683"/>
          </a:xfrm>
          <a:prstGeom prst="rightArrow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51">
            <a:extLst>
              <a:ext uri="{FF2B5EF4-FFF2-40B4-BE49-F238E27FC236}">
                <a16:creationId xmlns:a16="http://schemas.microsoft.com/office/drawing/2014/main" id="{023B42AA-C6B9-41C4-967A-91C4DC25D3FB}"/>
              </a:ext>
            </a:extLst>
          </p:cNvPr>
          <p:cNvSpPr/>
          <p:nvPr/>
        </p:nvSpPr>
        <p:spPr>
          <a:xfrm>
            <a:off x="5462475" y="1947504"/>
            <a:ext cx="259863" cy="265683"/>
          </a:xfrm>
          <a:prstGeom prst="rightArrow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52">
            <a:extLst>
              <a:ext uri="{FF2B5EF4-FFF2-40B4-BE49-F238E27FC236}">
                <a16:creationId xmlns:a16="http://schemas.microsoft.com/office/drawing/2014/main" id="{C66A71B0-40D7-4450-8519-FD312E825E60}"/>
              </a:ext>
            </a:extLst>
          </p:cNvPr>
          <p:cNvSpPr/>
          <p:nvPr/>
        </p:nvSpPr>
        <p:spPr>
          <a:xfrm>
            <a:off x="7190887" y="1947504"/>
            <a:ext cx="259863" cy="265683"/>
          </a:xfrm>
          <a:prstGeom prst="rightArrow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12F06-2758-46F9-94BE-A4AD8BD8C78D}"/>
              </a:ext>
            </a:extLst>
          </p:cNvPr>
          <p:cNvGrpSpPr/>
          <p:nvPr/>
        </p:nvGrpSpPr>
        <p:grpSpPr>
          <a:xfrm>
            <a:off x="4518211" y="3329693"/>
            <a:ext cx="1390258" cy="958238"/>
            <a:chOff x="3637331" y="3548031"/>
            <a:chExt cx="2002191" cy="1380014"/>
          </a:xfrm>
        </p:grpSpPr>
        <p:pic>
          <p:nvPicPr>
            <p:cNvPr id="29" name="Google Shape;515;p12" descr="Amazon SageMaker supports kNN classification and regression | AWS Machine  Learning Blog">
              <a:extLst>
                <a:ext uri="{FF2B5EF4-FFF2-40B4-BE49-F238E27FC236}">
                  <a16:creationId xmlns:a16="http://schemas.microsoft.com/office/drawing/2014/main" id="{3D21EF03-927D-4FF2-98FB-473FC4EDFA3A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r="47778"/>
            <a:stretch/>
          </p:blipFill>
          <p:spPr>
            <a:xfrm>
              <a:off x="3637331" y="3548031"/>
              <a:ext cx="2002191" cy="1380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C0F9B75-7768-4F0F-AF3E-010B7FF2A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892" y="3807496"/>
              <a:ext cx="312124" cy="31212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0B1A12-B791-48B9-A3F4-796BBA67E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1016" y="4436853"/>
              <a:ext cx="312124" cy="31212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84AF1ED-1DD5-4E3A-82E7-B656E099C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50" y="4269099"/>
              <a:ext cx="312124" cy="31212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DCA1C79-E0B0-49EC-95B6-57A3950C9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50" y="3845260"/>
              <a:ext cx="312124" cy="312124"/>
            </a:xfrm>
            <a:prstGeom prst="rect">
              <a:avLst/>
            </a:prstGeom>
          </p:spPr>
        </p:pic>
      </p:grpSp>
      <p:sp>
        <p:nvSpPr>
          <p:cNvPr id="34" name="모서리가 둥근 직사각형 63">
            <a:extLst>
              <a:ext uri="{FF2B5EF4-FFF2-40B4-BE49-F238E27FC236}">
                <a16:creationId xmlns:a16="http://schemas.microsoft.com/office/drawing/2014/main" id="{6157095F-31B8-4D81-BBEB-3AD3160057D4}"/>
              </a:ext>
            </a:extLst>
          </p:cNvPr>
          <p:cNvSpPr/>
          <p:nvPr/>
        </p:nvSpPr>
        <p:spPr>
          <a:xfrm>
            <a:off x="6528590" y="3542448"/>
            <a:ext cx="1151151" cy="526413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K-means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오른쪽 화살표 64">
            <a:extLst>
              <a:ext uri="{FF2B5EF4-FFF2-40B4-BE49-F238E27FC236}">
                <a16:creationId xmlns:a16="http://schemas.microsoft.com/office/drawing/2014/main" id="{68072488-B083-4870-97D7-0AB0493D7216}"/>
              </a:ext>
            </a:extLst>
          </p:cNvPr>
          <p:cNvSpPr/>
          <p:nvPr/>
        </p:nvSpPr>
        <p:spPr>
          <a:xfrm flipH="1">
            <a:off x="6110028" y="3672813"/>
            <a:ext cx="259863" cy="265683"/>
          </a:xfrm>
          <a:prstGeom prst="rightArrow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6AB988-A234-4658-BAEF-E4D36C09F86D}"/>
              </a:ext>
            </a:extLst>
          </p:cNvPr>
          <p:cNvSpPr txBox="1"/>
          <p:nvPr/>
        </p:nvSpPr>
        <p:spPr>
          <a:xfrm>
            <a:off x="5309153" y="4290094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 Clustering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위로 굽은 화살표 485">
            <a:extLst>
              <a:ext uri="{FF2B5EF4-FFF2-40B4-BE49-F238E27FC236}">
                <a16:creationId xmlns:a16="http://schemas.microsoft.com/office/drawing/2014/main" id="{E45C5B80-512F-431E-AE3A-A4A4FEBBCBF0}"/>
              </a:ext>
            </a:extLst>
          </p:cNvPr>
          <p:cNvSpPr/>
          <p:nvPr/>
        </p:nvSpPr>
        <p:spPr>
          <a:xfrm rot="16200000" flipH="1">
            <a:off x="7832763" y="3605508"/>
            <a:ext cx="346519" cy="336191"/>
          </a:xfrm>
          <a:prstGeom prst="bentUpArrow">
            <a:avLst>
              <a:gd name="adj1" fmla="val 42918"/>
              <a:gd name="adj2" fmla="val 35729"/>
              <a:gd name="adj3" fmla="val 23492"/>
            </a:avLst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0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03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grpSp>
        <p:nvGrpSpPr>
          <p:cNvPr id="492" name="Google Shape;492;p44"/>
          <p:cNvGrpSpPr/>
          <p:nvPr/>
        </p:nvGrpSpPr>
        <p:grpSpPr>
          <a:xfrm>
            <a:off x="3450344" y="3492369"/>
            <a:ext cx="2243313" cy="466600"/>
            <a:chOff x="3449900" y="3070538"/>
            <a:chExt cx="2243313" cy="466600"/>
          </a:xfrm>
        </p:grpSpPr>
        <p:sp>
          <p:nvSpPr>
            <p:cNvPr id="493" name="Google Shape;493;p44"/>
            <p:cNvSpPr/>
            <p:nvPr/>
          </p:nvSpPr>
          <p:spPr>
            <a:xfrm>
              <a:off x="3449900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4299263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5148638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0" name="Google Shape;445;p38">
            <a:extLst>
              <a:ext uri="{FF2B5EF4-FFF2-40B4-BE49-F238E27FC236}">
                <a16:creationId xmlns:a16="http://schemas.microsoft.com/office/drawing/2014/main" id="{E84F876A-5670-4EB0-A4BD-CB7E1B54825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27625" y="1813906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진행 계획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115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 txBox="1">
            <a:spLocks noGrp="1"/>
          </p:cNvSpPr>
          <p:nvPr>
            <p:ph type="title" idx="4294967295"/>
          </p:nvPr>
        </p:nvSpPr>
        <p:spPr>
          <a:xfrm>
            <a:off x="279801" y="253500"/>
            <a:ext cx="5050812" cy="8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03</a:t>
            </a:r>
            <a:r>
              <a:rPr lang="en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진행 계획</a:t>
            </a:r>
            <a:endParaRPr sz="4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B7E697-8178-426E-BBDF-FC641C5C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6" y="1714552"/>
            <a:ext cx="6536267" cy="171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12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Android] SQLite Database">
            <a:extLst>
              <a:ext uri="{FF2B5EF4-FFF2-40B4-BE49-F238E27FC236}">
                <a16:creationId xmlns:a16="http://schemas.microsoft.com/office/drawing/2014/main" id="{D3BD04CD-3DE4-4F5E-98FF-A0D674FF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03" y="3003016"/>
            <a:ext cx="1626530" cy="77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0" name="Google Shape;500;p45"/>
          <p:cNvSpPr txBox="1">
            <a:spLocks noGrp="1"/>
          </p:cNvSpPr>
          <p:nvPr>
            <p:ph type="title" idx="4294967295"/>
          </p:nvPr>
        </p:nvSpPr>
        <p:spPr>
          <a:xfrm>
            <a:off x="279801" y="253500"/>
            <a:ext cx="5050812" cy="8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03</a:t>
            </a:r>
            <a:r>
              <a:rPr lang="en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진행 계획</a:t>
            </a:r>
            <a:endParaRPr sz="4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6CFF143-68A3-477C-801D-2228C6405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530" y="3296025"/>
            <a:ext cx="1927449" cy="47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ssian Story :: [Django] Django Tutorial - Settings.py">
            <a:extLst>
              <a:ext uri="{FF2B5EF4-FFF2-40B4-BE49-F238E27FC236}">
                <a16:creationId xmlns:a16="http://schemas.microsoft.com/office/drawing/2014/main" id="{9217A61B-89F6-473D-B3DB-D295844A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73" y="1624140"/>
            <a:ext cx="1478280" cy="67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80F771-934F-4745-A5E6-01B23F52E13F}"/>
              </a:ext>
            </a:extLst>
          </p:cNvPr>
          <p:cNvSpPr txBox="1"/>
          <p:nvPr/>
        </p:nvSpPr>
        <p:spPr>
          <a:xfrm>
            <a:off x="2365536" y="4027946"/>
            <a:ext cx="1440180" cy="31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구측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73CB2-E3B3-4B69-9231-3D45D23D108E}"/>
              </a:ext>
            </a:extLst>
          </p:cNvPr>
          <p:cNvSpPr txBox="1"/>
          <p:nvPr/>
        </p:nvSpPr>
        <p:spPr>
          <a:xfrm>
            <a:off x="3905673" y="2567940"/>
            <a:ext cx="1440180" cy="31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EB385-A935-4227-900D-30A3FA5B462F}"/>
              </a:ext>
            </a:extLst>
          </p:cNvPr>
          <p:cNvSpPr txBox="1"/>
          <p:nvPr/>
        </p:nvSpPr>
        <p:spPr>
          <a:xfrm>
            <a:off x="5517728" y="4027946"/>
            <a:ext cx="1440180" cy="31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구축</a:t>
            </a:r>
          </a:p>
        </p:txBody>
      </p:sp>
    </p:spTree>
    <p:extLst>
      <p:ext uri="{BB962C8B-B14F-4D97-AF65-F5344CB8AC3E}">
        <p14:creationId xmlns:p14="http://schemas.microsoft.com/office/powerpoint/2010/main" val="254039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705925" y="2185950"/>
            <a:ext cx="3858900" cy="7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감사합니다</a:t>
            </a:r>
            <a:endParaRPr sz="49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pic>
        <p:nvPicPr>
          <p:cNvPr id="506" name="Google Shape;5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403" y="2268263"/>
            <a:ext cx="651600" cy="60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title"/>
          </p:nvPr>
        </p:nvSpPr>
        <p:spPr>
          <a:xfrm>
            <a:off x="3006147" y="1307725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동기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34" name="Google Shape;434;p37"/>
          <p:cNvSpPr txBox="1">
            <a:spLocks noGrp="1"/>
          </p:cNvSpPr>
          <p:nvPr>
            <p:ph type="title" idx="2"/>
          </p:nvPr>
        </p:nvSpPr>
        <p:spPr>
          <a:xfrm>
            <a:off x="3008397" y="465075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01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sp>
        <p:nvSpPr>
          <p:cNvPr id="435" name="Google Shape;435;p37"/>
          <p:cNvSpPr txBox="1">
            <a:spLocks noGrp="1"/>
          </p:cNvSpPr>
          <p:nvPr>
            <p:ph type="title" idx="3"/>
          </p:nvPr>
        </p:nvSpPr>
        <p:spPr>
          <a:xfrm>
            <a:off x="3006147" y="2511838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36" name="Google Shape;436;p37"/>
          <p:cNvSpPr txBox="1">
            <a:spLocks noGrp="1"/>
          </p:cNvSpPr>
          <p:nvPr>
            <p:ph type="title" idx="4"/>
          </p:nvPr>
        </p:nvSpPr>
        <p:spPr>
          <a:xfrm>
            <a:off x="3008397" y="1632113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sp>
        <p:nvSpPr>
          <p:cNvPr id="437" name="Google Shape;437;p37"/>
          <p:cNvSpPr txBox="1">
            <a:spLocks noGrp="1"/>
          </p:cNvSpPr>
          <p:nvPr>
            <p:ph type="title" idx="5"/>
          </p:nvPr>
        </p:nvSpPr>
        <p:spPr>
          <a:xfrm>
            <a:off x="3006153" y="3745994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진행 계획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38" name="Google Shape;438;p37"/>
          <p:cNvSpPr txBox="1">
            <a:spLocks noGrp="1"/>
          </p:cNvSpPr>
          <p:nvPr>
            <p:ph type="title" idx="6"/>
          </p:nvPr>
        </p:nvSpPr>
        <p:spPr>
          <a:xfrm>
            <a:off x="3008403" y="290475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03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-289953" y="4168168"/>
            <a:ext cx="51617" cy="52128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0" name="Google Shape;440;p37"/>
          <p:cNvSpPr/>
          <p:nvPr/>
        </p:nvSpPr>
        <p:spPr>
          <a:xfrm>
            <a:off x="9480360" y="1714189"/>
            <a:ext cx="52109" cy="52128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>
            <a:spLocks noGrp="1"/>
          </p:cNvSpPr>
          <p:nvPr>
            <p:ph type="title" idx="2"/>
          </p:nvPr>
        </p:nvSpPr>
        <p:spPr>
          <a:xfrm>
            <a:off x="2227625" y="1813906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동기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01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grpSp>
        <p:nvGrpSpPr>
          <p:cNvPr id="447" name="Google Shape;447;p38"/>
          <p:cNvGrpSpPr/>
          <p:nvPr/>
        </p:nvGrpSpPr>
        <p:grpSpPr>
          <a:xfrm>
            <a:off x="3450344" y="3492369"/>
            <a:ext cx="2243313" cy="466600"/>
            <a:chOff x="3449900" y="3070538"/>
            <a:chExt cx="2243313" cy="466600"/>
          </a:xfrm>
        </p:grpSpPr>
        <p:sp>
          <p:nvSpPr>
            <p:cNvPr id="448" name="Google Shape;448;p38"/>
            <p:cNvSpPr/>
            <p:nvPr/>
          </p:nvSpPr>
          <p:spPr>
            <a:xfrm>
              <a:off x="3449900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4299263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5148638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>
            <a:spLocks noGrp="1"/>
          </p:cNvSpPr>
          <p:nvPr>
            <p:ph type="title" idx="4294967295"/>
          </p:nvPr>
        </p:nvSpPr>
        <p:spPr>
          <a:xfrm>
            <a:off x="279801" y="253500"/>
            <a:ext cx="3886200" cy="8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latin typeface="Russo One" panose="020B0600000101010101" charset="0"/>
                <a:ea typeface="Black Han Sans" panose="020B0600000101010101" charset="-127"/>
              </a:rPr>
              <a:t>01</a:t>
            </a:r>
            <a:r>
              <a:rPr lang="en" sz="5100" dirty="0">
                <a:latin typeface="나눔스퀘어_ac ExtraBold" panose="020B0600000101010101" pitchFamily="50" charset="-127"/>
                <a:ea typeface="Black Han Sans" panose="020B0600000101010101" charset="-127"/>
              </a:rPr>
              <a:t> </a:t>
            </a:r>
            <a:r>
              <a:rPr lang="en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동기</a:t>
            </a:r>
            <a:endParaRPr sz="4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836550" y="1917600"/>
            <a:ext cx="7470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“취향이 소나무다”</a:t>
            </a:r>
            <a:endParaRPr sz="6200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0" y="2072046"/>
            <a:ext cx="2567125" cy="24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2"/>
          <p:cNvSpPr/>
          <p:nvPr/>
        </p:nvSpPr>
        <p:spPr>
          <a:xfrm>
            <a:off x="4012625" y="1087800"/>
            <a:ext cx="4304400" cy="2677500"/>
          </a:xfrm>
          <a:prstGeom prst="cloudCallout">
            <a:avLst>
              <a:gd name="adj1" fmla="val -67966"/>
              <a:gd name="adj2" fmla="val 39620"/>
            </a:avLst>
          </a:prstGeom>
          <a:solidFill>
            <a:schemeClr val="lt1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77" name="Google Shape;477;p42"/>
          <p:cNvPicPr preferRelativeResize="0"/>
          <p:nvPr/>
        </p:nvPicPr>
        <p:blipFill rotWithShape="1">
          <a:blip r:embed="rId4">
            <a:alphaModFix/>
          </a:blip>
          <a:srcRect l="30206" t="-4383" r="28902" b="37458"/>
          <a:stretch/>
        </p:blipFill>
        <p:spPr>
          <a:xfrm>
            <a:off x="5026775" y="1966900"/>
            <a:ext cx="973251" cy="1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2"/>
          <p:cNvPicPr preferRelativeResize="0"/>
          <p:nvPr/>
        </p:nvPicPr>
        <p:blipFill rotWithShape="1">
          <a:blip r:embed="rId5">
            <a:alphaModFix/>
          </a:blip>
          <a:srcRect l="34259" r="15944" b="33783"/>
          <a:stretch/>
        </p:blipFill>
        <p:spPr>
          <a:xfrm>
            <a:off x="6150325" y="1562250"/>
            <a:ext cx="1082600" cy="11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61;p40">
            <a:extLst>
              <a:ext uri="{FF2B5EF4-FFF2-40B4-BE49-F238E27FC236}">
                <a16:creationId xmlns:a16="http://schemas.microsoft.com/office/drawing/2014/main" id="{D7E56017-1B14-4CDF-BEA8-9BB326ACA73A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01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동기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3"/>
          <p:cNvPicPr preferRelativeResize="0"/>
          <p:nvPr/>
        </p:nvPicPr>
        <p:blipFill rotWithShape="1">
          <a:blip r:embed="rId3">
            <a:alphaModFix/>
          </a:blip>
          <a:srcRect l="34998" r="16325" b="35270"/>
          <a:stretch/>
        </p:blipFill>
        <p:spPr>
          <a:xfrm>
            <a:off x="1227075" y="1309525"/>
            <a:ext cx="2604550" cy="28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3"/>
          <p:cNvPicPr preferRelativeResize="0"/>
          <p:nvPr/>
        </p:nvPicPr>
        <p:blipFill rotWithShape="1">
          <a:blip r:embed="rId4">
            <a:alphaModFix/>
          </a:blip>
          <a:srcRect l="29662" r="26638" b="35296"/>
          <a:stretch/>
        </p:blipFill>
        <p:spPr>
          <a:xfrm>
            <a:off x="4831150" y="1309525"/>
            <a:ext cx="2604549" cy="28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61;p40">
            <a:extLst>
              <a:ext uri="{FF2B5EF4-FFF2-40B4-BE49-F238E27FC236}">
                <a16:creationId xmlns:a16="http://schemas.microsoft.com/office/drawing/2014/main" id="{86988911-EDB8-402E-9444-FA60F08A8ADB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01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동기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 idx="2"/>
          </p:nvPr>
        </p:nvSpPr>
        <p:spPr>
          <a:xfrm>
            <a:off x="2286000" y="1855350"/>
            <a:ext cx="4572000" cy="14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491" name="Google Shape;491;p44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endParaRPr dirty="0">
              <a:latin typeface="Russo One" panose="020B0600000101010101" charset="0"/>
              <a:ea typeface="나눔스퀘어_ac ExtraBold" panose="020B0600000101010101" pitchFamily="50" charset="-127"/>
            </a:endParaRPr>
          </a:p>
        </p:txBody>
      </p:sp>
      <p:grpSp>
        <p:nvGrpSpPr>
          <p:cNvPr id="492" name="Google Shape;492;p44"/>
          <p:cNvGrpSpPr/>
          <p:nvPr/>
        </p:nvGrpSpPr>
        <p:grpSpPr>
          <a:xfrm>
            <a:off x="3450344" y="3492369"/>
            <a:ext cx="2243313" cy="466600"/>
            <a:chOff x="3449900" y="3070538"/>
            <a:chExt cx="2243313" cy="466600"/>
          </a:xfrm>
        </p:grpSpPr>
        <p:sp>
          <p:nvSpPr>
            <p:cNvPr id="493" name="Google Shape;493;p44"/>
            <p:cNvSpPr/>
            <p:nvPr/>
          </p:nvSpPr>
          <p:spPr>
            <a:xfrm>
              <a:off x="3449900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4299263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5148638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 txBox="1">
            <a:spLocks noGrp="1"/>
          </p:cNvSpPr>
          <p:nvPr>
            <p:ph type="title" idx="4294967295"/>
          </p:nvPr>
        </p:nvSpPr>
        <p:spPr>
          <a:xfrm>
            <a:off x="279801" y="253500"/>
            <a:ext cx="3886200" cy="8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en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  <a:endParaRPr sz="4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lack Han Sans"/>
              <a:sym typeface="Black Han Sans"/>
            </a:endParaRPr>
          </a:p>
        </p:txBody>
      </p:sp>
      <p:sp>
        <p:nvSpPr>
          <p:cNvPr id="12" name="Google Shape;500;p45">
            <a:extLst>
              <a:ext uri="{FF2B5EF4-FFF2-40B4-BE49-F238E27FC236}">
                <a16:creationId xmlns:a16="http://schemas.microsoft.com/office/drawing/2014/main" id="{F285214A-1883-4FAC-A299-1A2AE4E9766D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endParaRPr lang="ko-KR" altLang="en-US" sz="1200" dirty="0">
              <a:latin typeface="Russo One" panose="020B0600000101010101" charset="0"/>
              <a:ea typeface="Black Han Sans" panose="020B0600000101010101" charset="-127"/>
              <a:cs typeface="Black Han Sans"/>
              <a:sym typeface="Black Ha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1ED25-FFF4-4D2B-B9AB-D8D224C8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00" y="1682506"/>
            <a:ext cx="4480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FFF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00;p45">
            <a:extLst>
              <a:ext uri="{FF2B5EF4-FFF2-40B4-BE49-F238E27FC236}">
                <a16:creationId xmlns:a16="http://schemas.microsoft.com/office/drawing/2014/main" id="{28B14A84-234E-4EBD-9560-A1868F47C58B}"/>
              </a:ext>
            </a:extLst>
          </p:cNvPr>
          <p:cNvSpPr txBox="1">
            <a:spLocks/>
          </p:cNvSpPr>
          <p:nvPr/>
        </p:nvSpPr>
        <p:spPr>
          <a:xfrm>
            <a:off x="279801" y="253500"/>
            <a:ext cx="3886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5100" dirty="0">
                <a:latin typeface="Russo One" panose="020B0600000101010101" charset="0"/>
                <a:ea typeface="나눔스퀘어_ac ExtraBold" panose="020B0600000101010101" pitchFamily="50" charset="-127"/>
              </a:rPr>
              <a:t>02</a:t>
            </a:r>
            <a:r>
              <a:rPr lang="ko-KR" altLang="en-US" sz="5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lack Han Sans"/>
                <a:sym typeface="Black Han Sans"/>
              </a:rPr>
              <a:t>프로젝트 개요</a:t>
            </a:r>
          </a:p>
        </p:txBody>
      </p:sp>
      <p:sp>
        <p:nvSpPr>
          <p:cNvPr id="12" name="Google Shape;500;p45">
            <a:extLst>
              <a:ext uri="{FF2B5EF4-FFF2-40B4-BE49-F238E27FC236}">
                <a16:creationId xmlns:a16="http://schemas.microsoft.com/office/drawing/2014/main" id="{71246E0F-D084-429B-AD5E-D761CEE9B13F}"/>
              </a:ext>
            </a:extLst>
          </p:cNvPr>
          <p:cNvSpPr txBox="1">
            <a:spLocks/>
          </p:cNvSpPr>
          <p:nvPr/>
        </p:nvSpPr>
        <p:spPr>
          <a:xfrm>
            <a:off x="279801" y="940994"/>
            <a:ext cx="5237079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altLang="ko-KR" sz="1600" dirty="0">
                <a:latin typeface="Russo One" panose="020B0600000101010101" charset="0"/>
                <a:ea typeface="Black Han Sans" panose="020B0600000101010101" charset="-127"/>
                <a:cs typeface="Black Han Sans"/>
                <a:sym typeface="Black Han Sans"/>
              </a:rPr>
              <a:t>- Main Service</a:t>
            </a:r>
            <a:endParaRPr lang="ko-KR" altLang="en-US" sz="1200" dirty="0">
              <a:latin typeface="Russo One" panose="020B0600000101010101" charset="0"/>
              <a:ea typeface="Black Han Sans" panose="020B0600000101010101" charset="-127"/>
              <a:cs typeface="Black Han Sans"/>
              <a:sym typeface="Black Han Sans"/>
            </a:endParaRPr>
          </a:p>
        </p:txBody>
      </p:sp>
      <p:pic>
        <p:nvPicPr>
          <p:cNvPr id="6" name="그림 5" descr="텍스트, 사람, 실내, 여자이(가) 표시된 사진&#10;&#10;자동 생성된 설명">
            <a:extLst>
              <a:ext uri="{FF2B5EF4-FFF2-40B4-BE49-F238E27FC236}">
                <a16:creationId xmlns:a16="http://schemas.microsoft.com/office/drawing/2014/main" id="{549DC366-0756-47D3-91E6-F0E8A0EC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00" y="1682506"/>
            <a:ext cx="44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84672"/>
      </p:ext>
    </p:extLst>
  </p:cSld>
  <p:clrMapOvr>
    <a:masterClrMapping/>
  </p:clrMapOvr>
</p:sld>
</file>

<file path=ppt/theme/theme1.xml><?xml version="1.0" encoding="utf-8"?>
<a:theme xmlns:a="http://schemas.openxmlformats.org/drawingml/2006/main" name="Arcade Game Lesson by Slidesgo">
  <a:themeElements>
    <a:clrScheme name="Simple Light">
      <a:dk1>
        <a:srgbClr val="692D17"/>
      </a:dk1>
      <a:lt1>
        <a:srgbClr val="FFFFFF"/>
      </a:lt1>
      <a:dk2>
        <a:srgbClr val="E5B0A1"/>
      </a:dk2>
      <a:lt2>
        <a:srgbClr val="1E130F"/>
      </a:lt2>
      <a:accent1>
        <a:srgbClr val="2DC252"/>
      </a:accent1>
      <a:accent2>
        <a:srgbClr val="FF0000"/>
      </a:accent2>
      <a:accent3>
        <a:srgbClr val="FF006E"/>
      </a:accent3>
      <a:accent4>
        <a:srgbClr val="8338EC"/>
      </a:accent4>
      <a:accent5>
        <a:srgbClr val="FFFF82"/>
      </a:accent5>
      <a:accent6>
        <a:srgbClr val="00BAD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277</Words>
  <Application>Microsoft Office PowerPoint</Application>
  <PresentationFormat>화면 슬라이드 쇼(16:9)</PresentationFormat>
  <Paragraphs>63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Open Sans</vt:lpstr>
      <vt:lpstr>Russo One</vt:lpstr>
      <vt:lpstr>Proxima Nova</vt:lpstr>
      <vt:lpstr>Arial</vt:lpstr>
      <vt:lpstr>Open Sans Light</vt:lpstr>
      <vt:lpstr>Open Sans SemiBold</vt:lpstr>
      <vt:lpstr>나눔스퀘어_ac ExtraBold</vt:lpstr>
      <vt:lpstr>Roboto Condensed Light</vt:lpstr>
      <vt:lpstr>Open Sans ExtraBold</vt:lpstr>
      <vt:lpstr>나눔스퀘어 ExtraBold</vt:lpstr>
      <vt:lpstr>Comic Sans MS</vt:lpstr>
      <vt:lpstr>Livvic</vt:lpstr>
      <vt:lpstr>Arcade Game Lesson by Slidesgo</vt:lpstr>
      <vt:lpstr>Ideal Finder</vt:lpstr>
      <vt:lpstr>프로젝트 동기</vt:lpstr>
      <vt:lpstr>프로젝트 동기</vt:lpstr>
      <vt:lpstr>01 프로젝트 동기</vt:lpstr>
      <vt:lpstr>PowerPoint 프레젠테이션</vt:lpstr>
      <vt:lpstr>PowerPoint 프레젠테이션</vt:lpstr>
      <vt:lpstr>프로젝트 개요</vt:lpstr>
      <vt:lpstr>02 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03 프로젝트 진행 계획</vt:lpstr>
      <vt:lpstr>03 프로젝트 진행 계획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You Smile</dc:title>
  <dc:creator>heeah kim</dc:creator>
  <cp:lastModifiedBy>김희아</cp:lastModifiedBy>
  <cp:revision>30</cp:revision>
  <dcterms:modified xsi:type="dcterms:W3CDTF">2021-08-19T09:44:47Z</dcterms:modified>
</cp:coreProperties>
</file>